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11C56-E525-4137-A71E-7CA1ABE1B7A0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A1282-E856-437F-B98B-73705199F0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0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A1282-E856-437F-B98B-73705199F0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C89DC-8BF9-4F3F-93F5-DD2D94F11654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F1E9-217E-47E5-97E3-58E7BBEC2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0"/>
            <a:ext cx="7772400" cy="1470025"/>
          </a:xfrm>
        </p:spPr>
        <p:txBody>
          <a:bodyPr/>
          <a:lstStyle/>
          <a:p>
            <a:r>
              <a:rPr lang="en-US" dirty="0"/>
              <a:t>Transforming Data by Calculation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124200"/>
            <a:ext cx="8458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Author: Professor </a:t>
            </a:r>
            <a:r>
              <a:rPr lang="en-US" dirty="0">
                <a:solidFill>
                  <a:schemeClr val="tx1"/>
                </a:solidFill>
              </a:rPr>
              <a:t>J.N. </a:t>
            </a:r>
            <a:r>
              <a:rPr lang="en-US" dirty="0" smtClean="0">
                <a:solidFill>
                  <a:schemeClr val="tx1"/>
                </a:solidFill>
              </a:rPr>
              <a:t>Oliveira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Presentation by: </a:t>
            </a:r>
            <a:r>
              <a:rPr lang="en-US" dirty="0" err="1" smtClean="0">
                <a:solidFill>
                  <a:schemeClr val="tx1"/>
                </a:solidFill>
              </a:rPr>
              <a:t>Mohammadreza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zadeh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scenario (transformation)</a:t>
            </a:r>
          </a:p>
          <a:p>
            <a:pPr marL="914400" lvl="1" indent="-514350"/>
            <a:r>
              <a:rPr lang="en-US" dirty="0" smtClean="0"/>
              <a:t>Type-level mapping of a source data model to a target data model</a:t>
            </a:r>
          </a:p>
          <a:p>
            <a:pPr marL="914400" lvl="1" indent="-514350"/>
            <a:r>
              <a:rPr lang="en-US" dirty="0" smtClean="0"/>
              <a:t>Two maps (map forward &amp; map backward) between source &amp; target data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19600"/>
            <a:ext cx="3657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transcription level mapping of source operation to target operation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6999"/>
            <a:ext cx="3810000" cy="290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Sample:                 </a:t>
            </a:r>
            <a:r>
              <a:rPr lang="en-US" dirty="0" err="1" smtClean="0"/>
              <a:t>Datatype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 err="1" smtClean="0"/>
              <a:t>haskell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c: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819400"/>
            <a:ext cx="6829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62400"/>
            <a:ext cx="7028722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584960"/>
            <a:ext cx="990600" cy="59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029200"/>
            <a:ext cx="475421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5867400"/>
            <a:ext cx="2819400" cy="4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haskell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95400"/>
            <a:ext cx="381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352800"/>
            <a:ext cx="509625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114800"/>
            <a:ext cx="52006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Impedance Mismatch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data models can be compared via abstraction or representation </a:t>
            </a:r>
            <a:r>
              <a:rPr lang="en-US" sz="2400" dirty="0" smtClean="0"/>
              <a:t>(in transformation) </a:t>
            </a:r>
          </a:p>
          <a:p>
            <a:r>
              <a:rPr lang="en-US" dirty="0" smtClean="0"/>
              <a:t>It has complexity </a:t>
            </a:r>
          </a:p>
          <a:p>
            <a:pPr>
              <a:buNone/>
            </a:pPr>
            <a:r>
              <a:rPr lang="en-US" dirty="0" smtClean="0"/>
              <a:t>The least impedance mismatch is between a data type and itself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419600"/>
            <a:ext cx="19907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 approach to data transformation is presented</a:t>
            </a:r>
          </a:p>
          <a:p>
            <a:r>
              <a:rPr lang="en-US" dirty="0" smtClean="0"/>
              <a:t>Converting data models to each other</a:t>
            </a:r>
          </a:p>
          <a:p>
            <a:r>
              <a:rPr lang="en-US" dirty="0" smtClean="0"/>
              <a:t>Try to solve the impedance problem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Consequence: finding problems in system</a:t>
            </a:r>
          </a:p>
          <a:p>
            <a:r>
              <a:rPr lang="en-US" dirty="0" smtClean="0"/>
              <a:t>Future: Apply transform in practice and Laplace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0515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data transformation?</a:t>
            </a:r>
          </a:p>
          <a:p>
            <a:r>
              <a:rPr lang="en-US" dirty="0" smtClean="0"/>
              <a:t>Introducing the Point-free Transform</a:t>
            </a:r>
          </a:p>
          <a:p>
            <a:r>
              <a:rPr lang="en-US" dirty="0" smtClean="0"/>
              <a:t>Data Structures transformation</a:t>
            </a:r>
          </a:p>
          <a:p>
            <a:r>
              <a:rPr lang="en-US" dirty="0"/>
              <a:t>Data Impedance </a:t>
            </a:r>
            <a:r>
              <a:rPr lang="en-US" dirty="0" smtClean="0"/>
              <a:t>Mismatch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data transformation?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a calculator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86000"/>
            <a:ext cx="4876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Inside a machine these processes happen very much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1"/>
            <a:ext cx="4724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Such processes happen very much in software systems too.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layers stay in different programming paradigms (object-oriented database, relational database)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86000"/>
            <a:ext cx="28765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transformation: Middle-ware code to bridge the gap between two different technology layers</a:t>
            </a:r>
          </a:p>
          <a:p>
            <a:r>
              <a:rPr lang="en-US" dirty="0" smtClean="0"/>
              <a:t>Main  motivation for data calculation is the need for data mapping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data models can be compared via abstraction and representation </a:t>
            </a:r>
          </a:p>
          <a:p>
            <a:endParaRPr lang="en-US" dirty="0" smtClean="0"/>
          </a:p>
          <a:p>
            <a:r>
              <a:rPr lang="en-US" dirty="0" smtClean="0"/>
              <a:t>Three kinds of fault            solution</a:t>
            </a:r>
          </a:p>
          <a:p>
            <a:pPr lvl="3"/>
            <a:r>
              <a:rPr lang="en-US" dirty="0" smtClean="0"/>
              <a:t>Loss of data                             </a:t>
            </a:r>
          </a:p>
          <a:p>
            <a:pPr lvl="3"/>
            <a:r>
              <a:rPr lang="en-US" dirty="0" smtClean="0"/>
              <a:t>Confusion among data           </a:t>
            </a:r>
            <a:r>
              <a:rPr lang="en-US" dirty="0" err="1" smtClean="0"/>
              <a:t>Data</a:t>
            </a:r>
            <a:r>
              <a:rPr lang="en-US" dirty="0" smtClean="0"/>
              <a:t> representation</a:t>
            </a:r>
          </a:p>
          <a:p>
            <a:pPr lvl="3"/>
            <a:r>
              <a:rPr lang="en-US" dirty="0" smtClean="0"/>
              <a:t>Wrong computation                    Data processing</a:t>
            </a:r>
            <a:endParaRPr lang="en-US" dirty="0"/>
          </a:p>
          <a:p>
            <a:pPr lvl="3">
              <a:buNone/>
            </a:pPr>
            <a:endParaRPr lang="en-US" dirty="0" smtClean="0"/>
          </a:p>
          <a:p>
            <a:pPr lvl="3"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Helping in preventing any of these from happening in software designs is the main aim of this paper</a:t>
            </a:r>
            <a:endParaRPr lang="en-US" sz="3200" dirty="0" smtClean="0"/>
          </a:p>
        </p:txBody>
      </p:sp>
      <p:sp>
        <p:nvSpPr>
          <p:cNvPr id="6" name="Right Brace 5"/>
          <p:cNvSpPr/>
          <p:nvPr/>
        </p:nvSpPr>
        <p:spPr>
          <a:xfrm>
            <a:off x="4038600" y="3566160"/>
            <a:ext cx="914400" cy="762000"/>
          </a:xfrm>
          <a:prstGeom prst="rightBrace">
            <a:avLst>
              <a:gd name="adj1" fmla="val 250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43400" y="438912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the Point-free Transform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Converting predicate logic formula into binary relations by removing variables and quantifier(Algebra of programming)</a:t>
            </a:r>
          </a:p>
          <a:p>
            <a:r>
              <a:rPr lang="en-US" dirty="0" smtClean="0"/>
              <a:t>The main principle of the PF-transform:</a:t>
            </a:r>
          </a:p>
          <a:p>
            <a:pPr>
              <a:buNone/>
            </a:pPr>
            <a:r>
              <a:rPr lang="en-US" dirty="0" smtClean="0"/>
              <a:t>			“everything is a binary relation” 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A		R	B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105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4267200"/>
            <a:ext cx="3000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Structures transformation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structure: Varity notation , programming language and paradigm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316</Words>
  <Application>Microsoft Office PowerPoint</Application>
  <PresentationFormat>On-screen Show (4:3)</PresentationFormat>
  <Paragraphs>77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Transforming Data by Calculation</vt:lpstr>
      <vt:lpstr>outline</vt:lpstr>
      <vt:lpstr>Why data transformation? </vt:lpstr>
      <vt:lpstr>…</vt:lpstr>
      <vt:lpstr>…</vt:lpstr>
      <vt:lpstr>…</vt:lpstr>
      <vt:lpstr>…</vt:lpstr>
      <vt:lpstr>Introducing the Point-free Transform </vt:lpstr>
      <vt:lpstr>Data Structures transformation </vt:lpstr>
      <vt:lpstr>…</vt:lpstr>
      <vt:lpstr>…</vt:lpstr>
      <vt:lpstr>…</vt:lpstr>
      <vt:lpstr>…</vt:lpstr>
      <vt:lpstr>Data Impedance Mismatch </vt:lpstr>
      <vt:lpstr>conclusion</vt:lpstr>
      <vt:lpstr>Thank you for your attention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Data by Calculation</dc:title>
  <dc:creator>valizadeh</dc:creator>
  <cp:lastModifiedBy>dma11034</cp:lastModifiedBy>
  <cp:revision>54</cp:revision>
  <dcterms:created xsi:type="dcterms:W3CDTF">2012-06-20T22:54:24Z</dcterms:created>
  <dcterms:modified xsi:type="dcterms:W3CDTF">2012-06-22T14:40:02Z</dcterms:modified>
</cp:coreProperties>
</file>