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29"/>
  </p:notesMasterIdLst>
  <p:handoutMasterIdLst>
    <p:handoutMasterId r:id="rId30"/>
  </p:handout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52917A-D591-4E3C-8BB1-DEB648E4D446}" v="52" dt="2021-10-19T22:01:10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9"/>
    <p:restoredTop sz="94577"/>
  </p:normalViewPr>
  <p:slideViewPr>
    <p:cSldViewPr snapToGrid="0">
      <p:cViewPr>
        <p:scale>
          <a:sx n="140" d="100"/>
          <a:sy n="140" d="100"/>
        </p:scale>
        <p:origin x="84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go Daniel Abreu Peixoto" userId="cdfacf27-8497-4678-a52a-533de3d0bfc4" providerId="ADAL" clId="{D952917A-D591-4E3C-8BB1-DEB648E4D446}"/>
    <pc:docChg chg="undo custSel addSld delSld modSld modMainMaster">
      <pc:chgData name="Hugo Daniel Abreu Peixoto" userId="cdfacf27-8497-4678-a52a-533de3d0bfc4" providerId="ADAL" clId="{D952917A-D591-4E3C-8BB1-DEB648E4D446}" dt="2021-10-24T20:12:25.232" v="603" actId="20577"/>
      <pc:docMkLst>
        <pc:docMk/>
      </pc:docMkLst>
      <pc:sldChg chg="modSp del mod">
        <pc:chgData name="Hugo Daniel Abreu Peixoto" userId="cdfacf27-8497-4678-a52a-533de3d0bfc4" providerId="ADAL" clId="{D952917A-D591-4E3C-8BB1-DEB648E4D446}" dt="2021-10-19T20:31:54.809" v="79" actId="47"/>
        <pc:sldMkLst>
          <pc:docMk/>
          <pc:sldMk cId="0" sldId="256"/>
        </pc:sldMkLst>
        <pc:spChg chg="mod">
          <ac:chgData name="Hugo Daniel Abreu Peixoto" userId="cdfacf27-8497-4678-a52a-533de3d0bfc4" providerId="ADAL" clId="{D952917A-D591-4E3C-8BB1-DEB648E4D446}" dt="2021-10-19T20:31:52.498" v="77" actId="2711"/>
          <ac:spMkLst>
            <pc:docMk/>
            <pc:sldMk cId="0" sldId="256"/>
            <ac:spMk id="51" creationId="{00000000-0000-0000-0000-000000000000}"/>
          </ac:spMkLst>
        </pc:spChg>
        <pc:spChg chg="mod">
          <ac:chgData name="Hugo Daniel Abreu Peixoto" userId="cdfacf27-8497-4678-a52a-533de3d0bfc4" providerId="ADAL" clId="{D952917A-D591-4E3C-8BB1-DEB648E4D446}" dt="2021-10-19T20:31:52.498" v="77" actId="2711"/>
          <ac:spMkLst>
            <pc:docMk/>
            <pc:sldMk cId="0" sldId="256"/>
            <ac:spMk id="52" creationId="{00000000-0000-0000-0000-000000000000}"/>
          </ac:spMkLst>
        </pc:spChg>
        <pc:spChg chg="mod">
          <ac:chgData name="Hugo Daniel Abreu Peixoto" userId="cdfacf27-8497-4678-a52a-533de3d0bfc4" providerId="ADAL" clId="{D952917A-D591-4E3C-8BB1-DEB648E4D446}" dt="2021-10-19T20:31:52.498" v="77" actId="2711"/>
          <ac:spMkLst>
            <pc:docMk/>
            <pc:sldMk cId="0" sldId="256"/>
            <ac:spMk id="53" creationId="{00000000-0000-0000-0000-000000000000}"/>
          </ac:spMkLst>
        </pc:spChg>
        <pc:spChg chg="mod">
          <ac:chgData name="Hugo Daniel Abreu Peixoto" userId="cdfacf27-8497-4678-a52a-533de3d0bfc4" providerId="ADAL" clId="{D952917A-D591-4E3C-8BB1-DEB648E4D446}" dt="2021-10-19T20:31:52.498" v="77" actId="2711"/>
          <ac:spMkLst>
            <pc:docMk/>
            <pc:sldMk cId="0" sldId="256"/>
            <ac:spMk id="54" creationId="{00000000-0000-0000-0000-000000000000}"/>
          </ac:spMkLst>
        </pc:spChg>
        <pc:spChg chg="mod">
          <ac:chgData name="Hugo Daniel Abreu Peixoto" userId="cdfacf27-8497-4678-a52a-533de3d0bfc4" providerId="ADAL" clId="{D952917A-D591-4E3C-8BB1-DEB648E4D446}" dt="2021-10-19T20:31:52.498" v="77" actId="2711"/>
          <ac:spMkLst>
            <pc:docMk/>
            <pc:sldMk cId="0" sldId="256"/>
            <ac:spMk id="55" creationId="{00000000-0000-0000-0000-000000000000}"/>
          </ac:spMkLst>
        </pc:spChg>
      </pc:sldChg>
      <pc:sldChg chg="addSp delSp modSp mod modClrScheme chgLayout">
        <pc:chgData name="Hugo Daniel Abreu Peixoto" userId="cdfacf27-8497-4678-a52a-533de3d0bfc4" providerId="ADAL" clId="{D952917A-D591-4E3C-8BB1-DEB648E4D446}" dt="2021-10-24T20:12:25.232" v="603" actId="20577"/>
        <pc:sldMkLst>
          <pc:docMk/>
          <pc:sldMk cId="0" sldId="257"/>
        </pc:sldMkLst>
        <pc:spChg chg="add del mod ord">
          <ac:chgData name="Hugo Daniel Abreu Peixoto" userId="cdfacf27-8497-4678-a52a-533de3d0bfc4" providerId="ADAL" clId="{D952917A-D591-4E3C-8BB1-DEB648E4D446}" dt="2021-10-19T21:57:28.569" v="513" actId="700"/>
          <ac:spMkLst>
            <pc:docMk/>
            <pc:sldMk cId="0" sldId="257"/>
            <ac:spMk id="2" creationId="{B2A81D11-24D1-4F94-B332-B0C0180AF63B}"/>
          </ac:spMkLst>
        </pc:spChg>
        <pc:spChg chg="add del mod ord">
          <ac:chgData name="Hugo Daniel Abreu Peixoto" userId="cdfacf27-8497-4678-a52a-533de3d0bfc4" providerId="ADAL" clId="{D952917A-D591-4E3C-8BB1-DEB648E4D446}" dt="2021-10-24T20:12:23.102" v="601" actId="478"/>
          <ac:spMkLst>
            <pc:docMk/>
            <pc:sldMk cId="0" sldId="257"/>
            <ac:spMk id="3" creationId="{C293268C-CCA9-49C2-A523-A12AD225D87E}"/>
          </ac:spMkLst>
        </pc:spChg>
        <pc:spChg chg="mod">
          <ac:chgData name="Hugo Daniel Abreu Peixoto" userId="cdfacf27-8497-4678-a52a-533de3d0bfc4" providerId="ADAL" clId="{D952917A-D591-4E3C-8BB1-DEB648E4D446}" dt="2021-10-24T20:12:25.232" v="603" actId="20577"/>
          <ac:spMkLst>
            <pc:docMk/>
            <pc:sldMk cId="0" sldId="257"/>
            <ac:spMk id="61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28.569" v="513" actId="700"/>
          <ac:spMkLst>
            <pc:docMk/>
            <pc:sldMk cId="0" sldId="257"/>
            <ac:spMk id="62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28.569" v="513" actId="700"/>
          <ac:spMkLst>
            <pc:docMk/>
            <pc:sldMk cId="0" sldId="257"/>
            <ac:spMk id="63" creationId="{00000000-0000-0000-0000-000000000000}"/>
          </ac:spMkLst>
        </pc:spChg>
        <pc:spChg chg="mod">
          <ac:chgData name="Hugo Daniel Abreu Peixoto" userId="cdfacf27-8497-4678-a52a-533de3d0bfc4" providerId="ADAL" clId="{D952917A-D591-4E3C-8BB1-DEB648E4D446}" dt="2021-10-19T20:28:49.318" v="60" actId="1036"/>
          <ac:spMkLst>
            <pc:docMk/>
            <pc:sldMk cId="0" sldId="257"/>
            <ac:spMk id="64" creationId="{00000000-0000-0000-0000-000000000000}"/>
          </ac:spMkLst>
        </pc:spChg>
        <pc:spChg chg="mod">
          <ac:chgData name="Hugo Daniel Abreu Peixoto" userId="cdfacf27-8497-4678-a52a-533de3d0bfc4" providerId="ADAL" clId="{D952917A-D591-4E3C-8BB1-DEB648E4D446}" dt="2021-10-19T20:22:31.486" v="26" actId="2711"/>
          <ac:spMkLst>
            <pc:docMk/>
            <pc:sldMk cId="0" sldId="257"/>
            <ac:spMk id="66" creationId="{00000000-0000-0000-0000-000000000000}"/>
          </ac:spMkLst>
        </pc:spChg>
        <pc:spChg chg="mod">
          <ac:chgData name="Hugo Daniel Abreu Peixoto" userId="cdfacf27-8497-4678-a52a-533de3d0bfc4" providerId="ADAL" clId="{D952917A-D591-4E3C-8BB1-DEB648E4D446}" dt="2021-10-19T20:22:31.486" v="26" actId="2711"/>
          <ac:spMkLst>
            <pc:docMk/>
            <pc:sldMk cId="0" sldId="257"/>
            <ac:spMk id="67" creationId="{00000000-0000-0000-0000-000000000000}"/>
          </ac:spMkLst>
        </pc:spChg>
        <pc:spChg chg="mod">
          <ac:chgData name="Hugo Daniel Abreu Peixoto" userId="cdfacf27-8497-4678-a52a-533de3d0bfc4" providerId="ADAL" clId="{D952917A-D591-4E3C-8BB1-DEB648E4D446}" dt="2021-10-19T20:28:49.318" v="60" actId="1036"/>
          <ac:spMkLst>
            <pc:docMk/>
            <pc:sldMk cId="0" sldId="257"/>
            <ac:spMk id="68" creationId="{00000000-0000-0000-0000-000000000000}"/>
          </ac:spMkLst>
        </pc:spChg>
        <pc:grpChg chg="mod">
          <ac:chgData name="Hugo Daniel Abreu Peixoto" userId="cdfacf27-8497-4678-a52a-533de3d0bfc4" providerId="ADAL" clId="{D952917A-D591-4E3C-8BB1-DEB648E4D446}" dt="2021-10-19T20:28:49.318" v="60" actId="1036"/>
          <ac:grpSpMkLst>
            <pc:docMk/>
            <pc:sldMk cId="0" sldId="257"/>
            <ac:grpSpMk id="65" creationId="{00000000-0000-0000-0000-000000000000}"/>
          </ac:grpSpMkLst>
        </pc:grpChg>
      </pc:sldChg>
      <pc:sldChg chg="addSp delSp modSp mod modClrScheme chgLayout">
        <pc:chgData name="Hugo Daniel Abreu Peixoto" userId="cdfacf27-8497-4678-a52a-533de3d0bfc4" providerId="ADAL" clId="{D952917A-D591-4E3C-8BB1-DEB648E4D446}" dt="2021-10-19T21:39:25.342" v="222" actId="1036"/>
        <pc:sldMkLst>
          <pc:docMk/>
          <pc:sldMk cId="0" sldId="258"/>
        </pc:sldMkLst>
        <pc:spChg chg="add del mod">
          <ac:chgData name="Hugo Daniel Abreu Peixoto" userId="cdfacf27-8497-4678-a52a-533de3d0bfc4" providerId="ADAL" clId="{D952917A-D591-4E3C-8BB1-DEB648E4D446}" dt="2021-10-19T21:34:18.408" v="136" actId="6264"/>
          <ac:spMkLst>
            <pc:docMk/>
            <pc:sldMk cId="0" sldId="258"/>
            <ac:spMk id="2" creationId="{145EB5D4-DD4D-4828-B583-3F24130F831A}"/>
          </ac:spMkLst>
        </pc:spChg>
        <pc:spChg chg="add del mod">
          <ac:chgData name="Hugo Daniel Abreu Peixoto" userId="cdfacf27-8497-4678-a52a-533de3d0bfc4" providerId="ADAL" clId="{D952917A-D591-4E3C-8BB1-DEB648E4D446}" dt="2021-10-19T21:34:18.408" v="136" actId="6264"/>
          <ac:spMkLst>
            <pc:docMk/>
            <pc:sldMk cId="0" sldId="258"/>
            <ac:spMk id="3" creationId="{6F2DC0B2-B7EA-464E-B0C5-6373C08B735B}"/>
          </ac:spMkLst>
        </pc:spChg>
        <pc:spChg chg="add del mod ord">
          <ac:chgData name="Hugo Daniel Abreu Peixoto" userId="cdfacf27-8497-4678-a52a-533de3d0bfc4" providerId="ADAL" clId="{D952917A-D591-4E3C-8BB1-DEB648E4D446}" dt="2021-10-19T21:37:56.597" v="210" actId="700"/>
          <ac:spMkLst>
            <pc:docMk/>
            <pc:sldMk cId="0" sldId="258"/>
            <ac:spMk id="4" creationId="{ADE4A80E-F8FF-4066-BA0A-C2CD85BE23A9}"/>
          </ac:spMkLst>
        </pc:spChg>
        <pc:spChg chg="mod">
          <ac:chgData name="Hugo Daniel Abreu Peixoto" userId="cdfacf27-8497-4678-a52a-533de3d0bfc4" providerId="ADAL" clId="{D952917A-D591-4E3C-8BB1-DEB648E4D446}" dt="2021-10-19T21:39:18.184" v="215"/>
          <ac:spMkLst>
            <pc:docMk/>
            <pc:sldMk cId="0" sldId="258"/>
            <ac:spMk id="8" creationId="{DC6C0F4F-3B3E-4941-A017-1C0A7FA12DDB}"/>
          </ac:spMkLst>
        </pc:spChg>
        <pc:spChg chg="mod">
          <ac:chgData name="Hugo Daniel Abreu Peixoto" userId="cdfacf27-8497-4678-a52a-533de3d0bfc4" providerId="ADAL" clId="{D952917A-D591-4E3C-8BB1-DEB648E4D446}" dt="2021-10-19T21:39:18.184" v="215"/>
          <ac:spMkLst>
            <pc:docMk/>
            <pc:sldMk cId="0" sldId="258"/>
            <ac:spMk id="9" creationId="{A806BE2F-04DC-4727-8C5E-00FDCAB864D1}"/>
          </ac:spMkLst>
        </pc:spChg>
        <pc:spChg chg="del mod ord">
          <ac:chgData name="Hugo Daniel Abreu Peixoto" userId="cdfacf27-8497-4678-a52a-533de3d0bfc4" providerId="ADAL" clId="{D952917A-D591-4E3C-8BB1-DEB648E4D446}" dt="2021-10-19T21:34:23.207" v="138" actId="478"/>
          <ac:spMkLst>
            <pc:docMk/>
            <pc:sldMk cId="0" sldId="258"/>
            <ac:spMk id="73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38:40.067" v="213" actId="700"/>
          <ac:spMkLst>
            <pc:docMk/>
            <pc:sldMk cId="0" sldId="258"/>
            <ac:spMk id="74" creationId="{00000000-0000-0000-0000-000000000000}"/>
          </ac:spMkLst>
        </pc:spChg>
        <pc:grpChg chg="add mod">
          <ac:chgData name="Hugo Daniel Abreu Peixoto" userId="cdfacf27-8497-4678-a52a-533de3d0bfc4" providerId="ADAL" clId="{D952917A-D591-4E3C-8BB1-DEB648E4D446}" dt="2021-10-19T21:39:25.342" v="222" actId="1036"/>
          <ac:grpSpMkLst>
            <pc:docMk/>
            <pc:sldMk cId="0" sldId="258"/>
            <ac:grpSpMk id="7" creationId="{DF12C55B-BCF6-4095-BC87-F1D2EA9E4215}"/>
          </ac:grpSpMkLst>
        </pc:grpChg>
      </pc:sldChg>
      <pc:sldChg chg="modSp mod modClrScheme chgLayout">
        <pc:chgData name="Hugo Daniel Abreu Peixoto" userId="cdfacf27-8497-4678-a52a-533de3d0bfc4" providerId="ADAL" clId="{D952917A-D591-4E3C-8BB1-DEB648E4D446}" dt="2021-10-19T21:57:33.236" v="514" actId="700"/>
        <pc:sldMkLst>
          <pc:docMk/>
          <pc:sldMk cId="0" sldId="259"/>
        </pc:sldMkLst>
        <pc:spChg chg="mod ord">
          <ac:chgData name="Hugo Daniel Abreu Peixoto" userId="cdfacf27-8497-4678-a52a-533de3d0bfc4" providerId="ADAL" clId="{D952917A-D591-4E3C-8BB1-DEB648E4D446}" dt="2021-10-19T21:57:33.236" v="514" actId="700"/>
          <ac:spMkLst>
            <pc:docMk/>
            <pc:sldMk cId="0" sldId="259"/>
            <ac:spMk id="79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33.236" v="514" actId="700"/>
          <ac:spMkLst>
            <pc:docMk/>
            <pc:sldMk cId="0" sldId="259"/>
            <ac:spMk id="80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33.236" v="514" actId="700"/>
          <ac:spMkLst>
            <pc:docMk/>
            <pc:sldMk cId="0" sldId="259"/>
            <ac:spMk id="84" creationId="{00000000-0000-0000-0000-000000000000}"/>
          </ac:spMkLst>
        </pc:spChg>
      </pc:sldChg>
      <pc:sldChg chg="addSp delSp modSp mod modClrScheme chgLayout">
        <pc:chgData name="Hugo Daniel Abreu Peixoto" userId="cdfacf27-8497-4678-a52a-533de3d0bfc4" providerId="ADAL" clId="{D952917A-D591-4E3C-8BB1-DEB648E4D446}" dt="2021-10-19T21:57:24.773" v="512" actId="700"/>
        <pc:sldMkLst>
          <pc:docMk/>
          <pc:sldMk cId="0" sldId="260"/>
        </pc:sldMkLst>
        <pc:spChg chg="add del mod">
          <ac:chgData name="Hugo Daniel Abreu Peixoto" userId="cdfacf27-8497-4678-a52a-533de3d0bfc4" providerId="ADAL" clId="{D952917A-D591-4E3C-8BB1-DEB648E4D446}" dt="2021-10-19T21:57:20.809" v="511" actId="6264"/>
          <ac:spMkLst>
            <pc:docMk/>
            <pc:sldMk cId="0" sldId="260"/>
            <ac:spMk id="2" creationId="{2FBCEC08-53E1-4D34-AB02-078276C5EB00}"/>
          </ac:spMkLst>
        </pc:spChg>
        <pc:spChg chg="add del mod">
          <ac:chgData name="Hugo Daniel Abreu Peixoto" userId="cdfacf27-8497-4678-a52a-533de3d0bfc4" providerId="ADAL" clId="{D952917A-D591-4E3C-8BB1-DEB648E4D446}" dt="2021-10-19T21:57:20.809" v="511" actId="6264"/>
          <ac:spMkLst>
            <pc:docMk/>
            <pc:sldMk cId="0" sldId="260"/>
            <ac:spMk id="3" creationId="{E3F75532-5B35-4513-B1E7-0CE47589CE4C}"/>
          </ac:spMkLst>
        </pc:spChg>
        <pc:spChg chg="add del mod">
          <ac:chgData name="Hugo Daniel Abreu Peixoto" userId="cdfacf27-8497-4678-a52a-533de3d0bfc4" providerId="ADAL" clId="{D952917A-D591-4E3C-8BB1-DEB648E4D446}" dt="2021-10-19T21:57:20.809" v="511" actId="6264"/>
          <ac:spMkLst>
            <pc:docMk/>
            <pc:sldMk cId="0" sldId="260"/>
            <ac:spMk id="4" creationId="{1DA4B5F2-A1FB-4036-AEC8-972E7D35003F}"/>
          </ac:spMkLst>
        </pc:spChg>
        <pc:spChg chg="mod ord">
          <ac:chgData name="Hugo Daniel Abreu Peixoto" userId="cdfacf27-8497-4678-a52a-533de3d0bfc4" providerId="ADAL" clId="{D952917A-D591-4E3C-8BB1-DEB648E4D446}" dt="2021-10-19T21:57:24.773" v="512" actId="700"/>
          <ac:spMkLst>
            <pc:docMk/>
            <pc:sldMk cId="0" sldId="260"/>
            <ac:spMk id="90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24.773" v="512" actId="700"/>
          <ac:spMkLst>
            <pc:docMk/>
            <pc:sldMk cId="0" sldId="260"/>
            <ac:spMk id="91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24.773" v="512" actId="700"/>
          <ac:spMkLst>
            <pc:docMk/>
            <pc:sldMk cId="0" sldId="260"/>
            <ac:spMk id="95" creationId="{00000000-0000-0000-0000-000000000000}"/>
          </ac:spMkLst>
        </pc:spChg>
      </pc:sldChg>
      <pc:sldChg chg="delSp modSp mod modClrScheme chgLayout">
        <pc:chgData name="Hugo Daniel Abreu Peixoto" userId="cdfacf27-8497-4678-a52a-533de3d0bfc4" providerId="ADAL" clId="{D952917A-D591-4E3C-8BB1-DEB648E4D446}" dt="2021-10-19T21:38:34.411" v="212" actId="700"/>
        <pc:sldMkLst>
          <pc:docMk/>
          <pc:sldMk cId="0" sldId="261"/>
        </pc:sldMkLst>
        <pc:spChg chg="del mod ord">
          <ac:chgData name="Hugo Daniel Abreu Peixoto" userId="cdfacf27-8497-4678-a52a-533de3d0bfc4" providerId="ADAL" clId="{D952917A-D591-4E3C-8BB1-DEB648E4D446}" dt="2021-10-19T21:35:06.923" v="144" actId="478"/>
          <ac:spMkLst>
            <pc:docMk/>
            <pc:sldMk cId="0" sldId="261"/>
            <ac:spMk id="100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38:34.411" v="212" actId="700"/>
          <ac:spMkLst>
            <pc:docMk/>
            <pc:sldMk cId="0" sldId="261"/>
            <ac:spMk id="101" creationId="{00000000-0000-0000-0000-000000000000}"/>
          </ac:spMkLst>
        </pc:spChg>
        <pc:spChg chg="mod">
          <ac:chgData name="Hugo Daniel Abreu Peixoto" userId="cdfacf27-8497-4678-a52a-533de3d0bfc4" providerId="ADAL" clId="{D952917A-D591-4E3C-8BB1-DEB648E4D446}" dt="2021-10-19T20:31:06.808" v="67" actId="1076"/>
          <ac:spMkLst>
            <pc:docMk/>
            <pc:sldMk cId="0" sldId="261"/>
            <ac:spMk id="102" creationId="{00000000-0000-0000-0000-000000000000}"/>
          </ac:spMkLst>
        </pc:spChg>
      </pc:sldChg>
      <pc:sldChg chg="modSp mod modClrScheme chgLayout">
        <pc:chgData name="Hugo Daniel Abreu Peixoto" userId="cdfacf27-8497-4678-a52a-533de3d0bfc4" providerId="ADAL" clId="{D952917A-D591-4E3C-8BB1-DEB648E4D446}" dt="2021-10-19T21:58:21.496" v="522" actId="14100"/>
        <pc:sldMkLst>
          <pc:docMk/>
          <pc:sldMk cId="0" sldId="262"/>
        </pc:sldMkLst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62"/>
            <ac:spMk id="107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62"/>
            <ac:spMk id="108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62"/>
            <ac:spMk id="110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8:21.496" v="522" actId="14100"/>
          <ac:spMkLst>
            <pc:docMk/>
            <pc:sldMk cId="0" sldId="262"/>
            <ac:spMk id="111" creationId="{00000000-0000-0000-0000-000000000000}"/>
          </ac:spMkLst>
        </pc:spChg>
      </pc:sldChg>
      <pc:sldChg chg="addSp delSp modSp mod modClrScheme chgLayout">
        <pc:chgData name="Hugo Daniel Abreu Peixoto" userId="cdfacf27-8497-4678-a52a-533de3d0bfc4" providerId="ADAL" clId="{D952917A-D591-4E3C-8BB1-DEB648E4D446}" dt="2021-10-19T21:58:17.690" v="521" actId="14100"/>
        <pc:sldMkLst>
          <pc:docMk/>
          <pc:sldMk cId="0" sldId="263"/>
        </pc:sldMkLst>
        <pc:spChg chg="add del mod">
          <ac:chgData name="Hugo Daniel Abreu Peixoto" userId="cdfacf27-8497-4678-a52a-533de3d0bfc4" providerId="ADAL" clId="{D952917A-D591-4E3C-8BB1-DEB648E4D446}" dt="2021-10-19T21:58:09.573" v="518" actId="6264"/>
          <ac:spMkLst>
            <pc:docMk/>
            <pc:sldMk cId="0" sldId="263"/>
            <ac:spMk id="2" creationId="{B9EDB818-9636-40A0-B593-23FB00D8F43B}"/>
          </ac:spMkLst>
        </pc:spChg>
        <pc:spChg chg="add del mod">
          <ac:chgData name="Hugo Daniel Abreu Peixoto" userId="cdfacf27-8497-4678-a52a-533de3d0bfc4" providerId="ADAL" clId="{D952917A-D591-4E3C-8BB1-DEB648E4D446}" dt="2021-10-19T21:58:09.573" v="518" actId="6264"/>
          <ac:spMkLst>
            <pc:docMk/>
            <pc:sldMk cId="0" sldId="263"/>
            <ac:spMk id="3" creationId="{28D1729D-61E2-410B-8996-EEA7CC6D5CD5}"/>
          </ac:spMkLst>
        </pc:spChg>
        <pc:spChg chg="add del mod">
          <ac:chgData name="Hugo Daniel Abreu Peixoto" userId="cdfacf27-8497-4678-a52a-533de3d0bfc4" providerId="ADAL" clId="{D952917A-D591-4E3C-8BB1-DEB648E4D446}" dt="2021-10-19T21:58:09.573" v="518" actId="6264"/>
          <ac:spMkLst>
            <pc:docMk/>
            <pc:sldMk cId="0" sldId="263"/>
            <ac:spMk id="4" creationId="{849D732F-CD97-4E25-BC92-99764855E6DA}"/>
          </ac:spMkLst>
        </pc:spChg>
        <pc:spChg chg="mod ord">
          <ac:chgData name="Hugo Daniel Abreu Peixoto" userId="cdfacf27-8497-4678-a52a-533de3d0bfc4" providerId="ADAL" clId="{D952917A-D591-4E3C-8BB1-DEB648E4D446}" dt="2021-10-19T21:58:11.708" v="519" actId="700"/>
          <ac:spMkLst>
            <pc:docMk/>
            <pc:sldMk cId="0" sldId="263"/>
            <ac:spMk id="118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8:11.708" v="519" actId="700"/>
          <ac:spMkLst>
            <pc:docMk/>
            <pc:sldMk cId="0" sldId="263"/>
            <ac:spMk id="119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8:11.708" v="519" actId="700"/>
          <ac:spMkLst>
            <pc:docMk/>
            <pc:sldMk cId="0" sldId="263"/>
            <ac:spMk id="121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8:17.690" v="521" actId="14100"/>
          <ac:spMkLst>
            <pc:docMk/>
            <pc:sldMk cId="0" sldId="263"/>
            <ac:spMk id="122" creationId="{00000000-0000-0000-0000-000000000000}"/>
          </ac:spMkLst>
        </pc:spChg>
      </pc:sldChg>
      <pc:sldChg chg="addSp delSp modSp mod modClrScheme chgLayout">
        <pc:chgData name="Hugo Daniel Abreu Peixoto" userId="cdfacf27-8497-4678-a52a-533de3d0bfc4" providerId="ADAL" clId="{D952917A-D591-4E3C-8BB1-DEB648E4D446}" dt="2021-10-19T21:58:31.083" v="524" actId="14100"/>
        <pc:sldMkLst>
          <pc:docMk/>
          <pc:sldMk cId="0" sldId="264"/>
        </pc:sldMkLst>
        <pc:spChg chg="add del mod">
          <ac:chgData name="Hugo Daniel Abreu Peixoto" userId="cdfacf27-8497-4678-a52a-533de3d0bfc4" providerId="ADAL" clId="{D952917A-D591-4E3C-8BB1-DEB648E4D446}" dt="2021-10-19T21:35:53.091" v="183" actId="6264"/>
          <ac:spMkLst>
            <pc:docMk/>
            <pc:sldMk cId="0" sldId="264"/>
            <ac:spMk id="2" creationId="{5409E1A7-6879-4B6B-BDD0-CA5A0BE0C488}"/>
          </ac:spMkLst>
        </pc:spChg>
        <pc:spChg chg="add del mod">
          <ac:chgData name="Hugo Daniel Abreu Peixoto" userId="cdfacf27-8497-4678-a52a-533de3d0bfc4" providerId="ADAL" clId="{D952917A-D591-4E3C-8BB1-DEB648E4D446}" dt="2021-10-19T21:35:53.091" v="183" actId="6264"/>
          <ac:spMkLst>
            <pc:docMk/>
            <pc:sldMk cId="0" sldId="264"/>
            <ac:spMk id="3" creationId="{4A1D45CB-8ADA-4040-A9C9-28E5AC418939}"/>
          </ac:spMkLst>
        </pc:spChg>
        <pc:spChg chg="add del mod">
          <ac:chgData name="Hugo Daniel Abreu Peixoto" userId="cdfacf27-8497-4678-a52a-533de3d0bfc4" providerId="ADAL" clId="{D952917A-D591-4E3C-8BB1-DEB648E4D446}" dt="2021-10-19T21:35:53.091" v="183" actId="6264"/>
          <ac:spMkLst>
            <pc:docMk/>
            <pc:sldMk cId="0" sldId="264"/>
            <ac:spMk id="4" creationId="{9C7CA4DD-083A-4647-B0CB-7A757D4D2625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64"/>
            <ac:spMk id="127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64"/>
            <ac:spMk id="128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64"/>
            <ac:spMk id="130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8:31.083" v="524" actId="14100"/>
          <ac:spMkLst>
            <pc:docMk/>
            <pc:sldMk cId="0" sldId="264"/>
            <ac:spMk id="131" creationId="{00000000-0000-0000-0000-000000000000}"/>
          </ac:spMkLst>
        </pc:spChg>
      </pc:sldChg>
      <pc:sldChg chg="modSp mod modClrScheme chgLayout">
        <pc:chgData name="Hugo Daniel Abreu Peixoto" userId="cdfacf27-8497-4678-a52a-533de3d0bfc4" providerId="ADAL" clId="{D952917A-D591-4E3C-8BB1-DEB648E4D446}" dt="2021-10-19T21:58:38.971" v="525" actId="1076"/>
        <pc:sldMkLst>
          <pc:docMk/>
          <pc:sldMk cId="0" sldId="265"/>
        </pc:sldMkLst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65"/>
            <ac:spMk id="136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65"/>
            <ac:spMk id="137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65"/>
            <ac:spMk id="139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8:38.971" v="525" actId="1076"/>
          <ac:spMkLst>
            <pc:docMk/>
            <pc:sldMk cId="0" sldId="265"/>
            <ac:spMk id="140" creationId="{00000000-0000-0000-0000-000000000000}"/>
          </ac:spMkLst>
        </pc:spChg>
      </pc:sldChg>
      <pc:sldChg chg="modSp mod modClrScheme chgLayout">
        <pc:chgData name="Hugo Daniel Abreu Peixoto" userId="cdfacf27-8497-4678-a52a-533de3d0bfc4" providerId="ADAL" clId="{D952917A-D591-4E3C-8BB1-DEB648E4D446}" dt="2021-10-19T21:58:45.786" v="526" actId="1076"/>
        <pc:sldMkLst>
          <pc:docMk/>
          <pc:sldMk cId="0" sldId="266"/>
        </pc:sldMkLst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66"/>
            <ac:spMk id="146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66"/>
            <ac:spMk id="147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66"/>
            <ac:spMk id="149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8:45.786" v="526" actId="1076"/>
          <ac:spMkLst>
            <pc:docMk/>
            <pc:sldMk cId="0" sldId="266"/>
            <ac:spMk id="150" creationId="{00000000-0000-0000-0000-000000000000}"/>
          </ac:spMkLst>
        </pc:spChg>
      </pc:sldChg>
      <pc:sldChg chg="modSp mod modClrScheme chgLayout">
        <pc:chgData name="Hugo Daniel Abreu Peixoto" userId="cdfacf27-8497-4678-a52a-533de3d0bfc4" providerId="ADAL" clId="{D952917A-D591-4E3C-8BB1-DEB648E4D446}" dt="2021-10-19T21:58:53.331" v="528" actId="14100"/>
        <pc:sldMkLst>
          <pc:docMk/>
          <pc:sldMk cId="0" sldId="267"/>
        </pc:sldMkLst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67"/>
            <ac:spMk id="156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67"/>
            <ac:spMk id="157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67"/>
            <ac:spMk id="159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8:53.331" v="528" actId="14100"/>
          <ac:spMkLst>
            <pc:docMk/>
            <pc:sldMk cId="0" sldId="267"/>
            <ac:spMk id="160" creationId="{00000000-0000-0000-0000-000000000000}"/>
          </ac:spMkLst>
        </pc:spChg>
      </pc:sldChg>
      <pc:sldChg chg="modSp mod modClrScheme chgLayout">
        <pc:chgData name="Hugo Daniel Abreu Peixoto" userId="cdfacf27-8497-4678-a52a-533de3d0bfc4" providerId="ADAL" clId="{D952917A-D591-4E3C-8BB1-DEB648E4D446}" dt="2021-10-19T21:59:01.339" v="530" actId="179"/>
        <pc:sldMkLst>
          <pc:docMk/>
          <pc:sldMk cId="0" sldId="268"/>
        </pc:sldMkLst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68"/>
            <ac:spMk id="166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68"/>
            <ac:spMk id="167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68"/>
            <ac:spMk id="169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9:01.339" v="530" actId="179"/>
          <ac:spMkLst>
            <pc:docMk/>
            <pc:sldMk cId="0" sldId="268"/>
            <ac:spMk id="170" creationId="{00000000-0000-0000-0000-000000000000}"/>
          </ac:spMkLst>
        </pc:spChg>
      </pc:sldChg>
      <pc:sldChg chg="modSp mod modClrScheme chgLayout">
        <pc:chgData name="Hugo Daniel Abreu Peixoto" userId="cdfacf27-8497-4678-a52a-533de3d0bfc4" providerId="ADAL" clId="{D952917A-D591-4E3C-8BB1-DEB648E4D446}" dt="2021-10-19T21:59:05.577" v="531" actId="14100"/>
        <pc:sldMkLst>
          <pc:docMk/>
          <pc:sldMk cId="0" sldId="269"/>
        </pc:sldMkLst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69"/>
            <ac:spMk id="176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69"/>
            <ac:spMk id="177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69"/>
            <ac:spMk id="179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9:05.577" v="531" actId="14100"/>
          <ac:spMkLst>
            <pc:docMk/>
            <pc:sldMk cId="0" sldId="269"/>
            <ac:spMk id="180" creationId="{00000000-0000-0000-0000-000000000000}"/>
          </ac:spMkLst>
        </pc:spChg>
      </pc:sldChg>
      <pc:sldChg chg="modSp mod modClrScheme chgLayout">
        <pc:chgData name="Hugo Daniel Abreu Peixoto" userId="cdfacf27-8497-4678-a52a-533de3d0bfc4" providerId="ADAL" clId="{D952917A-D591-4E3C-8BB1-DEB648E4D446}" dt="2021-10-19T21:59:24.943" v="537" actId="122"/>
        <pc:sldMkLst>
          <pc:docMk/>
          <pc:sldMk cId="0" sldId="270"/>
        </pc:sldMkLst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70"/>
            <ac:spMk id="185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70"/>
            <ac:spMk id="186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70"/>
            <ac:spMk id="188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9:24.943" v="537" actId="122"/>
          <ac:spMkLst>
            <pc:docMk/>
            <pc:sldMk cId="0" sldId="270"/>
            <ac:spMk id="189" creationId="{00000000-0000-0000-0000-000000000000}"/>
          </ac:spMkLst>
        </pc:spChg>
      </pc:sldChg>
      <pc:sldChg chg="addSp delSp modSp mod modClrScheme chgLayout">
        <pc:chgData name="Hugo Daniel Abreu Peixoto" userId="cdfacf27-8497-4678-a52a-533de3d0bfc4" providerId="ADAL" clId="{D952917A-D591-4E3C-8BB1-DEB648E4D446}" dt="2021-10-19T21:59:34.169" v="539" actId="14100"/>
        <pc:sldMkLst>
          <pc:docMk/>
          <pc:sldMk cId="0" sldId="271"/>
        </pc:sldMkLst>
        <pc:spChg chg="add del mod">
          <ac:chgData name="Hugo Daniel Abreu Peixoto" userId="cdfacf27-8497-4678-a52a-533de3d0bfc4" providerId="ADAL" clId="{D952917A-D591-4E3C-8BB1-DEB648E4D446}" dt="2021-10-19T21:42:21.444" v="268" actId="6264"/>
          <ac:spMkLst>
            <pc:docMk/>
            <pc:sldMk cId="0" sldId="271"/>
            <ac:spMk id="2" creationId="{BCCB3BED-A41A-4800-8CC1-A71C13508456}"/>
          </ac:spMkLst>
        </pc:spChg>
        <pc:spChg chg="add del mod">
          <ac:chgData name="Hugo Daniel Abreu Peixoto" userId="cdfacf27-8497-4678-a52a-533de3d0bfc4" providerId="ADAL" clId="{D952917A-D591-4E3C-8BB1-DEB648E4D446}" dt="2021-10-19T21:42:21.444" v="268" actId="6264"/>
          <ac:spMkLst>
            <pc:docMk/>
            <pc:sldMk cId="0" sldId="271"/>
            <ac:spMk id="3" creationId="{32CF3506-A4C2-4DB5-AF80-296532C63381}"/>
          </ac:spMkLst>
        </pc:spChg>
        <pc:spChg chg="add del mod">
          <ac:chgData name="Hugo Daniel Abreu Peixoto" userId="cdfacf27-8497-4678-a52a-533de3d0bfc4" providerId="ADAL" clId="{D952917A-D591-4E3C-8BB1-DEB648E4D446}" dt="2021-10-19T21:42:21.444" v="268" actId="6264"/>
          <ac:spMkLst>
            <pc:docMk/>
            <pc:sldMk cId="0" sldId="271"/>
            <ac:spMk id="4" creationId="{0A16B9B7-642C-41A9-8A1C-FFA343EC6F74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71"/>
            <ac:spMk id="197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71"/>
            <ac:spMk id="198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71"/>
            <ac:spMk id="200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9:34.169" v="539" actId="14100"/>
          <ac:spMkLst>
            <pc:docMk/>
            <pc:sldMk cId="0" sldId="271"/>
            <ac:spMk id="201" creationId="{00000000-0000-0000-0000-000000000000}"/>
          </ac:spMkLst>
        </pc:spChg>
      </pc:sldChg>
      <pc:sldChg chg="modSp mod modClrScheme chgLayout">
        <pc:chgData name="Hugo Daniel Abreu Peixoto" userId="cdfacf27-8497-4678-a52a-533de3d0bfc4" providerId="ADAL" clId="{D952917A-D591-4E3C-8BB1-DEB648E4D446}" dt="2021-10-19T21:59:44.086" v="541" actId="14100"/>
        <pc:sldMkLst>
          <pc:docMk/>
          <pc:sldMk cId="0" sldId="272"/>
        </pc:sldMkLst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72"/>
            <ac:spMk id="206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72"/>
            <ac:spMk id="207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72"/>
            <ac:spMk id="209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9:44.086" v="541" actId="14100"/>
          <ac:spMkLst>
            <pc:docMk/>
            <pc:sldMk cId="0" sldId="272"/>
            <ac:spMk id="210" creationId="{00000000-0000-0000-0000-000000000000}"/>
          </ac:spMkLst>
        </pc:spChg>
      </pc:sldChg>
      <pc:sldChg chg="addSp delSp modSp mod modClrScheme chgLayout">
        <pc:chgData name="Hugo Daniel Abreu Peixoto" userId="cdfacf27-8497-4678-a52a-533de3d0bfc4" providerId="ADAL" clId="{D952917A-D591-4E3C-8BB1-DEB648E4D446}" dt="2021-10-19T21:59:53.776" v="543" actId="14100"/>
        <pc:sldMkLst>
          <pc:docMk/>
          <pc:sldMk cId="0" sldId="273"/>
        </pc:sldMkLst>
        <pc:spChg chg="add del mod">
          <ac:chgData name="Hugo Daniel Abreu Peixoto" userId="cdfacf27-8497-4678-a52a-533de3d0bfc4" providerId="ADAL" clId="{D952917A-D591-4E3C-8BB1-DEB648E4D446}" dt="2021-10-19T21:42:00.505" v="261" actId="6264"/>
          <ac:spMkLst>
            <pc:docMk/>
            <pc:sldMk cId="0" sldId="273"/>
            <ac:spMk id="2" creationId="{830C9886-7965-4C44-A2E7-7C6BEBC24CAE}"/>
          </ac:spMkLst>
        </pc:spChg>
        <pc:spChg chg="add del mod">
          <ac:chgData name="Hugo Daniel Abreu Peixoto" userId="cdfacf27-8497-4678-a52a-533de3d0bfc4" providerId="ADAL" clId="{D952917A-D591-4E3C-8BB1-DEB648E4D446}" dt="2021-10-19T21:42:00.505" v="261" actId="6264"/>
          <ac:spMkLst>
            <pc:docMk/>
            <pc:sldMk cId="0" sldId="273"/>
            <ac:spMk id="3" creationId="{C0E49B9B-7ECD-4B40-B078-54AEF063E661}"/>
          </ac:spMkLst>
        </pc:spChg>
        <pc:spChg chg="add del mod">
          <ac:chgData name="Hugo Daniel Abreu Peixoto" userId="cdfacf27-8497-4678-a52a-533de3d0bfc4" providerId="ADAL" clId="{D952917A-D591-4E3C-8BB1-DEB648E4D446}" dt="2021-10-19T21:42:00.505" v="261" actId="6264"/>
          <ac:spMkLst>
            <pc:docMk/>
            <pc:sldMk cId="0" sldId="273"/>
            <ac:spMk id="4" creationId="{A80E5E14-1FBF-4801-86C3-7A2EA9002D48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73"/>
            <ac:spMk id="217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73"/>
            <ac:spMk id="218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73"/>
            <ac:spMk id="220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9:53.776" v="543" actId="14100"/>
          <ac:spMkLst>
            <pc:docMk/>
            <pc:sldMk cId="0" sldId="273"/>
            <ac:spMk id="221" creationId="{00000000-0000-0000-0000-000000000000}"/>
          </ac:spMkLst>
        </pc:spChg>
      </pc:sldChg>
      <pc:sldChg chg="modSp mod modClrScheme chgLayout">
        <pc:chgData name="Hugo Daniel Abreu Peixoto" userId="cdfacf27-8497-4678-a52a-533de3d0bfc4" providerId="ADAL" clId="{D952917A-D591-4E3C-8BB1-DEB648E4D446}" dt="2021-10-19T22:00:02.825" v="545" actId="14100"/>
        <pc:sldMkLst>
          <pc:docMk/>
          <pc:sldMk cId="0" sldId="274"/>
        </pc:sldMkLst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74"/>
            <ac:spMk id="227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74"/>
            <ac:spMk id="228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74"/>
            <ac:spMk id="230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2:00:02.825" v="545" actId="14100"/>
          <ac:spMkLst>
            <pc:docMk/>
            <pc:sldMk cId="0" sldId="274"/>
            <ac:spMk id="231" creationId="{00000000-0000-0000-0000-000000000000}"/>
          </ac:spMkLst>
        </pc:spChg>
      </pc:sldChg>
      <pc:sldChg chg="addSp delSp modSp mod modClrScheme chgLayout">
        <pc:chgData name="Hugo Daniel Abreu Peixoto" userId="cdfacf27-8497-4678-a52a-533de3d0bfc4" providerId="ADAL" clId="{D952917A-D591-4E3C-8BB1-DEB648E4D446}" dt="2021-10-19T22:00:12.605" v="549" actId="14100"/>
        <pc:sldMkLst>
          <pc:docMk/>
          <pc:sldMk cId="0" sldId="275"/>
        </pc:sldMkLst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75"/>
            <ac:spMk id="237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75"/>
            <ac:spMk id="238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75"/>
            <ac:spMk id="240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2:00:12.605" v="549" actId="14100"/>
          <ac:spMkLst>
            <pc:docMk/>
            <pc:sldMk cId="0" sldId="275"/>
            <ac:spMk id="241" creationId="{00000000-0000-0000-0000-000000000000}"/>
          </ac:spMkLst>
        </pc:spChg>
        <pc:picChg chg="add mod">
          <ac:chgData name="Hugo Daniel Abreu Peixoto" userId="cdfacf27-8497-4678-a52a-533de3d0bfc4" providerId="ADAL" clId="{D952917A-D591-4E3C-8BB1-DEB648E4D446}" dt="2021-10-19T21:41:46.554" v="257" actId="1036"/>
          <ac:picMkLst>
            <pc:docMk/>
            <pc:sldMk cId="0" sldId="275"/>
            <ac:picMk id="8" creationId="{76B0051F-CC7D-4AD7-9F87-82707A6B171D}"/>
          </ac:picMkLst>
        </pc:picChg>
        <pc:picChg chg="del">
          <ac:chgData name="Hugo Daniel Abreu Peixoto" userId="cdfacf27-8497-4678-a52a-533de3d0bfc4" providerId="ADAL" clId="{D952917A-D591-4E3C-8BB1-DEB648E4D446}" dt="2021-10-19T21:41:39.677" v="247" actId="478"/>
          <ac:picMkLst>
            <pc:docMk/>
            <pc:sldMk cId="0" sldId="275"/>
            <ac:picMk id="242" creationId="{00000000-0000-0000-0000-000000000000}"/>
          </ac:picMkLst>
        </pc:picChg>
      </pc:sldChg>
      <pc:sldChg chg="modSp mod modClrScheme chgLayout">
        <pc:chgData name="Hugo Daniel Abreu Peixoto" userId="cdfacf27-8497-4678-a52a-533de3d0bfc4" providerId="ADAL" clId="{D952917A-D591-4E3C-8BB1-DEB648E4D446}" dt="2021-10-19T22:00:21.443" v="551" actId="14100"/>
        <pc:sldMkLst>
          <pc:docMk/>
          <pc:sldMk cId="0" sldId="276"/>
        </pc:sldMkLst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76"/>
            <ac:spMk id="247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76"/>
            <ac:spMk id="248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76"/>
            <ac:spMk id="250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2:00:21.443" v="551" actId="14100"/>
          <ac:spMkLst>
            <pc:docMk/>
            <pc:sldMk cId="0" sldId="276"/>
            <ac:spMk id="251" creationId="{00000000-0000-0000-0000-000000000000}"/>
          </ac:spMkLst>
        </pc:spChg>
        <pc:picChg chg="mod">
          <ac:chgData name="Hugo Daniel Abreu Peixoto" userId="cdfacf27-8497-4678-a52a-533de3d0bfc4" providerId="ADAL" clId="{D952917A-D591-4E3C-8BB1-DEB648E4D446}" dt="2021-10-19T21:41:23.141" v="243" actId="1076"/>
          <ac:picMkLst>
            <pc:docMk/>
            <pc:sldMk cId="0" sldId="276"/>
            <ac:picMk id="252" creationId="{00000000-0000-0000-0000-000000000000}"/>
          </ac:picMkLst>
        </pc:picChg>
      </pc:sldChg>
      <pc:sldChg chg="modSp mod modClrScheme chgLayout">
        <pc:chgData name="Hugo Daniel Abreu Peixoto" userId="cdfacf27-8497-4678-a52a-533de3d0bfc4" providerId="ADAL" clId="{D952917A-D591-4E3C-8BB1-DEB648E4D446}" dt="2021-10-19T22:00:29.187" v="553" actId="14100"/>
        <pc:sldMkLst>
          <pc:docMk/>
          <pc:sldMk cId="0" sldId="277"/>
        </pc:sldMkLst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77"/>
            <ac:spMk id="257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77"/>
            <ac:spMk id="258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77"/>
            <ac:spMk id="260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2:00:29.187" v="553" actId="14100"/>
          <ac:spMkLst>
            <pc:docMk/>
            <pc:sldMk cId="0" sldId="277"/>
            <ac:spMk id="261" creationId="{00000000-0000-0000-0000-000000000000}"/>
          </ac:spMkLst>
        </pc:spChg>
      </pc:sldChg>
      <pc:sldChg chg="modSp mod modClrScheme chgLayout">
        <pc:chgData name="Hugo Daniel Abreu Peixoto" userId="cdfacf27-8497-4678-a52a-533de3d0bfc4" providerId="ADAL" clId="{D952917A-D591-4E3C-8BB1-DEB648E4D446}" dt="2021-10-19T22:00:38.664" v="555" actId="14100"/>
        <pc:sldMkLst>
          <pc:docMk/>
          <pc:sldMk cId="0" sldId="278"/>
        </pc:sldMkLst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78"/>
            <ac:spMk id="266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78"/>
            <ac:spMk id="267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78"/>
            <ac:spMk id="269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2:00:38.664" v="555" actId="14100"/>
          <ac:spMkLst>
            <pc:docMk/>
            <pc:sldMk cId="0" sldId="278"/>
            <ac:spMk id="270" creationId="{00000000-0000-0000-0000-000000000000}"/>
          </ac:spMkLst>
        </pc:spChg>
      </pc:sldChg>
      <pc:sldChg chg="addSp delSp modSp mod modClrScheme chgLayout">
        <pc:chgData name="Hugo Daniel Abreu Peixoto" userId="cdfacf27-8497-4678-a52a-533de3d0bfc4" providerId="ADAL" clId="{D952917A-D591-4E3C-8BB1-DEB648E4D446}" dt="2021-10-19T22:01:18.229" v="595" actId="14100"/>
        <pc:sldMkLst>
          <pc:docMk/>
          <pc:sldMk cId="0" sldId="279"/>
        </pc:sldMkLst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79"/>
            <ac:spMk id="276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79"/>
            <ac:spMk id="277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79"/>
            <ac:spMk id="279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2:01:18.229" v="595" actId="14100"/>
          <ac:spMkLst>
            <pc:docMk/>
            <pc:sldMk cId="0" sldId="279"/>
            <ac:spMk id="280" creationId="{00000000-0000-0000-0000-000000000000}"/>
          </ac:spMkLst>
        </pc:spChg>
        <pc:picChg chg="add mod">
          <ac:chgData name="Hugo Daniel Abreu Peixoto" userId="cdfacf27-8497-4678-a52a-533de3d0bfc4" providerId="ADAL" clId="{D952917A-D591-4E3C-8BB1-DEB648E4D446}" dt="2021-10-19T22:01:10.149" v="593"/>
          <ac:picMkLst>
            <pc:docMk/>
            <pc:sldMk cId="0" sldId="279"/>
            <ac:picMk id="9" creationId="{70419BF5-4C03-4EDA-98F8-7107CFBED5CE}"/>
          </ac:picMkLst>
        </pc:picChg>
        <pc:picChg chg="add mod">
          <ac:chgData name="Hugo Daniel Abreu Peixoto" userId="cdfacf27-8497-4678-a52a-533de3d0bfc4" providerId="ADAL" clId="{D952917A-D591-4E3C-8BB1-DEB648E4D446}" dt="2021-10-19T22:01:10.149" v="593"/>
          <ac:picMkLst>
            <pc:docMk/>
            <pc:sldMk cId="0" sldId="279"/>
            <ac:picMk id="10" creationId="{F549B744-0F9D-4E5A-BFB4-9F1EBAE3C429}"/>
          </ac:picMkLst>
        </pc:picChg>
        <pc:picChg chg="del">
          <ac:chgData name="Hugo Daniel Abreu Peixoto" userId="cdfacf27-8497-4678-a52a-533de3d0bfc4" providerId="ADAL" clId="{D952917A-D591-4E3C-8BB1-DEB648E4D446}" dt="2021-10-19T22:00:59.166" v="559" actId="21"/>
          <ac:picMkLst>
            <pc:docMk/>
            <pc:sldMk cId="0" sldId="279"/>
            <ac:picMk id="281" creationId="{00000000-0000-0000-0000-000000000000}"/>
          </ac:picMkLst>
        </pc:picChg>
        <pc:picChg chg="del">
          <ac:chgData name="Hugo Daniel Abreu Peixoto" userId="cdfacf27-8497-4678-a52a-533de3d0bfc4" providerId="ADAL" clId="{D952917A-D591-4E3C-8BB1-DEB648E4D446}" dt="2021-10-19T22:00:59.166" v="559" actId="21"/>
          <ac:picMkLst>
            <pc:docMk/>
            <pc:sldMk cId="0" sldId="279"/>
            <ac:picMk id="282" creationId="{00000000-0000-0000-0000-000000000000}"/>
          </ac:picMkLst>
        </pc:picChg>
      </pc:sldChg>
      <pc:sldChg chg="addSp delSp modSp mod modClrScheme chgLayout">
        <pc:chgData name="Hugo Daniel Abreu Peixoto" userId="cdfacf27-8497-4678-a52a-533de3d0bfc4" providerId="ADAL" clId="{D952917A-D591-4E3C-8BB1-DEB648E4D446}" dt="2021-10-19T22:01:08.835" v="592" actId="21"/>
        <pc:sldMkLst>
          <pc:docMk/>
          <pc:sldMk cId="0" sldId="280"/>
        </pc:sldMkLst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80"/>
            <ac:spMk id="287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80"/>
            <ac:spMk id="288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1:57:53.762" v="515" actId="700"/>
          <ac:spMkLst>
            <pc:docMk/>
            <pc:sldMk cId="0" sldId="280"/>
            <ac:spMk id="290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19T22:00:48.770" v="557" actId="14100"/>
          <ac:spMkLst>
            <pc:docMk/>
            <pc:sldMk cId="0" sldId="280"/>
            <ac:spMk id="291" creationId="{00000000-0000-0000-0000-000000000000}"/>
          </ac:spMkLst>
        </pc:spChg>
        <pc:picChg chg="add del mod">
          <ac:chgData name="Hugo Daniel Abreu Peixoto" userId="cdfacf27-8497-4678-a52a-533de3d0bfc4" providerId="ADAL" clId="{D952917A-D591-4E3C-8BB1-DEB648E4D446}" dt="2021-10-19T22:01:08.835" v="592" actId="21"/>
          <ac:picMkLst>
            <pc:docMk/>
            <pc:sldMk cId="0" sldId="280"/>
            <ac:picMk id="9" creationId="{5D14FE54-048D-406C-ADD9-3C4BEFBE8774}"/>
          </ac:picMkLst>
        </pc:picChg>
        <pc:picChg chg="add del mod">
          <ac:chgData name="Hugo Daniel Abreu Peixoto" userId="cdfacf27-8497-4678-a52a-533de3d0bfc4" providerId="ADAL" clId="{D952917A-D591-4E3C-8BB1-DEB648E4D446}" dt="2021-10-19T22:01:08.835" v="592" actId="21"/>
          <ac:picMkLst>
            <pc:docMk/>
            <pc:sldMk cId="0" sldId="280"/>
            <ac:picMk id="10" creationId="{216DF229-018B-4831-9874-8F626AABF304}"/>
          </ac:picMkLst>
        </pc:picChg>
      </pc:sldChg>
      <pc:sldChg chg="delSp modSp mod modClrScheme chgLayout">
        <pc:chgData name="Hugo Daniel Abreu Peixoto" userId="cdfacf27-8497-4678-a52a-533de3d0bfc4" providerId="ADAL" clId="{D952917A-D591-4E3C-8BB1-DEB648E4D446}" dt="2021-10-24T20:12:09.824" v="597" actId="20577"/>
        <pc:sldMkLst>
          <pc:docMk/>
          <pc:sldMk cId="0" sldId="281"/>
        </pc:sldMkLst>
        <pc:spChg chg="del mod ord">
          <ac:chgData name="Hugo Daniel Abreu Peixoto" userId="cdfacf27-8497-4678-a52a-533de3d0bfc4" providerId="ADAL" clId="{D952917A-D591-4E3C-8BB1-DEB648E4D446}" dt="2021-10-19T21:39:58.450" v="225" actId="478"/>
          <ac:spMkLst>
            <pc:docMk/>
            <pc:sldMk cId="0" sldId="281"/>
            <ac:spMk id="298" creationId="{00000000-0000-0000-0000-000000000000}"/>
          </ac:spMkLst>
        </pc:spChg>
        <pc:spChg chg="mod ord">
          <ac:chgData name="Hugo Daniel Abreu Peixoto" userId="cdfacf27-8497-4678-a52a-533de3d0bfc4" providerId="ADAL" clId="{D952917A-D591-4E3C-8BB1-DEB648E4D446}" dt="2021-10-24T20:12:09.824" v="597" actId="20577"/>
          <ac:spMkLst>
            <pc:docMk/>
            <pc:sldMk cId="0" sldId="281"/>
            <ac:spMk id="299" creationId="{00000000-0000-0000-0000-000000000000}"/>
          </ac:spMkLst>
        </pc:spChg>
      </pc:sldChg>
      <pc:sldChg chg="add del">
        <pc:chgData name="Hugo Daniel Abreu Peixoto" userId="cdfacf27-8497-4678-a52a-533de3d0bfc4" providerId="ADAL" clId="{D952917A-D591-4E3C-8BB1-DEB648E4D446}" dt="2021-10-19T21:37:25.353" v="206" actId="47"/>
        <pc:sldMkLst>
          <pc:docMk/>
          <pc:sldMk cId="0" sldId="282"/>
        </pc:sldMkLst>
      </pc:sldChg>
      <pc:sldChg chg="addSp delSp modSp add del mod modClrScheme chgLayout">
        <pc:chgData name="Hugo Daniel Abreu Peixoto" userId="cdfacf27-8497-4678-a52a-533de3d0bfc4" providerId="ADAL" clId="{D952917A-D591-4E3C-8BB1-DEB648E4D446}" dt="2021-10-19T21:46:26.329" v="295" actId="478"/>
        <pc:sldMkLst>
          <pc:docMk/>
          <pc:sldMk cId="4063424580" sldId="283"/>
        </pc:sldMkLst>
        <pc:spChg chg="add del mod ord">
          <ac:chgData name="Hugo Daniel Abreu Peixoto" userId="cdfacf27-8497-4678-a52a-533de3d0bfc4" providerId="ADAL" clId="{D952917A-D591-4E3C-8BB1-DEB648E4D446}" dt="2021-10-19T20:21:44.476" v="15" actId="700"/>
          <ac:spMkLst>
            <pc:docMk/>
            <pc:sldMk cId="4063424580" sldId="283"/>
            <ac:spMk id="2" creationId="{2A5342BB-D5CC-4DF5-943A-77703009E0DD}"/>
          </ac:spMkLst>
        </pc:spChg>
        <pc:spChg chg="add del mod ord">
          <ac:chgData name="Hugo Daniel Abreu Peixoto" userId="cdfacf27-8497-4678-a52a-533de3d0bfc4" providerId="ADAL" clId="{D952917A-D591-4E3C-8BB1-DEB648E4D446}" dt="2021-10-19T21:34:07.451" v="132" actId="478"/>
          <ac:spMkLst>
            <pc:docMk/>
            <pc:sldMk cId="4063424580" sldId="283"/>
            <ac:spMk id="2" creationId="{8C40C230-9F28-418C-9B2C-11337E063647}"/>
          </ac:spMkLst>
        </pc:spChg>
        <pc:spChg chg="add del mod ord">
          <ac:chgData name="Hugo Daniel Abreu Peixoto" userId="cdfacf27-8497-4678-a52a-533de3d0bfc4" providerId="ADAL" clId="{D952917A-D591-4E3C-8BB1-DEB648E4D446}" dt="2021-10-19T21:46:22.031" v="293" actId="478"/>
          <ac:spMkLst>
            <pc:docMk/>
            <pc:sldMk cId="4063424580" sldId="283"/>
            <ac:spMk id="2" creationId="{F612A782-CFF9-4719-8CCD-67A45618EADB}"/>
          </ac:spMkLst>
        </pc:spChg>
        <pc:spChg chg="add del mod ord">
          <ac:chgData name="Hugo Daniel Abreu Peixoto" userId="cdfacf27-8497-4678-a52a-533de3d0bfc4" providerId="ADAL" clId="{D952917A-D591-4E3C-8BB1-DEB648E4D446}" dt="2021-10-19T21:34:11.137" v="135" actId="478"/>
          <ac:spMkLst>
            <pc:docMk/>
            <pc:sldMk cId="4063424580" sldId="283"/>
            <ac:spMk id="3" creationId="{31FE034B-317D-4B3A-B110-27DCD4A56773}"/>
          </ac:spMkLst>
        </pc:spChg>
        <pc:spChg chg="add del mod ord">
          <ac:chgData name="Hugo Daniel Abreu Peixoto" userId="cdfacf27-8497-4678-a52a-533de3d0bfc4" providerId="ADAL" clId="{D952917A-D591-4E3C-8BB1-DEB648E4D446}" dt="2021-10-19T20:21:44.476" v="15" actId="700"/>
          <ac:spMkLst>
            <pc:docMk/>
            <pc:sldMk cId="4063424580" sldId="283"/>
            <ac:spMk id="3" creationId="{782559C4-F558-4457-A589-55580213D5AB}"/>
          </ac:spMkLst>
        </pc:spChg>
        <pc:spChg chg="mod">
          <ac:chgData name="Hugo Daniel Abreu Peixoto" userId="cdfacf27-8497-4678-a52a-533de3d0bfc4" providerId="ADAL" clId="{D952917A-D591-4E3C-8BB1-DEB648E4D446}" dt="2021-10-19T20:21:50.064" v="16" actId="2711"/>
          <ac:spMkLst>
            <pc:docMk/>
            <pc:sldMk cId="4063424580" sldId="283"/>
            <ac:spMk id="51" creationId="{00000000-0000-0000-0000-000000000000}"/>
          </ac:spMkLst>
        </pc:spChg>
        <pc:spChg chg="del mod">
          <ac:chgData name="Hugo Daniel Abreu Peixoto" userId="cdfacf27-8497-4678-a52a-533de3d0bfc4" providerId="ADAL" clId="{D952917A-D591-4E3C-8BB1-DEB648E4D446}" dt="2021-10-19T21:46:26.329" v="295" actId="478"/>
          <ac:spMkLst>
            <pc:docMk/>
            <pc:sldMk cId="4063424580" sldId="283"/>
            <ac:spMk id="52" creationId="{00000000-0000-0000-0000-000000000000}"/>
          </ac:spMkLst>
        </pc:spChg>
        <pc:spChg chg="add del mod">
          <ac:chgData name="Hugo Daniel Abreu Peixoto" userId="cdfacf27-8497-4678-a52a-533de3d0bfc4" providerId="ADAL" clId="{D952917A-D591-4E3C-8BB1-DEB648E4D446}" dt="2021-10-19T21:34:09.611" v="134" actId="478"/>
          <ac:spMkLst>
            <pc:docMk/>
            <pc:sldMk cId="4063424580" sldId="283"/>
            <ac:spMk id="53" creationId="{00000000-0000-0000-0000-000000000000}"/>
          </ac:spMkLst>
        </pc:spChg>
        <pc:spChg chg="mod">
          <ac:chgData name="Hugo Daniel Abreu Peixoto" userId="cdfacf27-8497-4678-a52a-533de3d0bfc4" providerId="ADAL" clId="{D952917A-D591-4E3C-8BB1-DEB648E4D446}" dt="2021-10-19T21:33:01.642" v="129" actId="122"/>
          <ac:spMkLst>
            <pc:docMk/>
            <pc:sldMk cId="4063424580" sldId="283"/>
            <ac:spMk id="54" creationId="{00000000-0000-0000-0000-000000000000}"/>
          </ac:spMkLst>
        </pc:spChg>
        <pc:spChg chg="mod">
          <ac:chgData name="Hugo Daniel Abreu Peixoto" userId="cdfacf27-8497-4678-a52a-533de3d0bfc4" providerId="ADAL" clId="{D952917A-D591-4E3C-8BB1-DEB648E4D446}" dt="2021-10-19T20:22:06.345" v="21" actId="20577"/>
          <ac:spMkLst>
            <pc:docMk/>
            <pc:sldMk cId="4063424580" sldId="283"/>
            <ac:spMk id="55" creationId="{00000000-0000-0000-0000-000000000000}"/>
          </ac:spMkLst>
        </pc:spChg>
      </pc:sldChg>
      <pc:sldChg chg="addSp delSp modSp add mod modClrScheme chgLayout">
        <pc:chgData name="Hugo Daniel Abreu Peixoto" userId="cdfacf27-8497-4678-a52a-533de3d0bfc4" providerId="ADAL" clId="{D952917A-D591-4E3C-8BB1-DEB648E4D446}" dt="2021-10-19T21:46:38.621" v="298" actId="478"/>
        <pc:sldMkLst>
          <pc:docMk/>
          <pc:sldMk cId="2720671115" sldId="284"/>
        </pc:sldMkLst>
        <pc:spChg chg="add del mod ord">
          <ac:chgData name="Hugo Daniel Abreu Peixoto" userId="cdfacf27-8497-4678-a52a-533de3d0bfc4" providerId="ADAL" clId="{D952917A-D591-4E3C-8BB1-DEB648E4D446}" dt="2021-10-19T21:46:38.621" v="298" actId="478"/>
          <ac:spMkLst>
            <pc:docMk/>
            <pc:sldMk cId="2720671115" sldId="284"/>
            <ac:spMk id="2" creationId="{D2F8A4AE-CDD0-4C0E-A672-71B0E381C1AB}"/>
          </ac:spMkLst>
        </pc:spChg>
        <pc:spChg chg="del">
          <ac:chgData name="Hugo Daniel Abreu Peixoto" userId="cdfacf27-8497-4678-a52a-533de3d0bfc4" providerId="ADAL" clId="{D952917A-D591-4E3C-8BB1-DEB648E4D446}" dt="2021-10-19T21:46:33.504" v="296" actId="478"/>
          <ac:spMkLst>
            <pc:docMk/>
            <pc:sldMk cId="2720671115" sldId="284"/>
            <ac:spMk id="52" creationId="{00000000-0000-0000-0000-000000000000}"/>
          </ac:spMkLst>
        </pc:spChg>
      </pc:sldChg>
      <pc:sldMasterChg chg="addSp delSp modSp mod addSldLayout delSldLayout modSldLayout">
        <pc:chgData name="Hugo Daniel Abreu Peixoto" userId="cdfacf27-8497-4678-a52a-533de3d0bfc4" providerId="ADAL" clId="{D952917A-D591-4E3C-8BB1-DEB648E4D446}" dt="2021-10-19T21:56:21.930" v="509"/>
        <pc:sldMasterMkLst>
          <pc:docMk/>
          <pc:sldMasterMk cId="0" sldId="2147483655"/>
        </pc:sldMasterMkLst>
        <pc:spChg chg="mod">
          <ac:chgData name="Hugo Daniel Abreu Peixoto" userId="cdfacf27-8497-4678-a52a-533de3d0bfc4" providerId="ADAL" clId="{D952917A-D591-4E3C-8BB1-DEB648E4D446}" dt="2021-10-19T21:48:00.111" v="322" actId="108"/>
          <ac:spMkLst>
            <pc:docMk/>
            <pc:sldMasterMk cId="0" sldId="2147483655"/>
            <ac:spMk id="6" creationId="{00000000-0000-0000-0000-000000000000}"/>
          </ac:spMkLst>
        </pc:spChg>
        <pc:spChg chg="mod">
          <ac:chgData name="Hugo Daniel Abreu Peixoto" userId="cdfacf27-8497-4678-a52a-533de3d0bfc4" providerId="ADAL" clId="{D952917A-D591-4E3C-8BB1-DEB648E4D446}" dt="2021-10-19T20:20:35.154" v="9" actId="2711"/>
          <ac:spMkLst>
            <pc:docMk/>
            <pc:sldMasterMk cId="0" sldId="2147483655"/>
            <ac:spMk id="7" creationId="{00000000-0000-0000-0000-000000000000}"/>
          </ac:spMkLst>
        </pc:spChg>
        <pc:spChg chg="del mod">
          <ac:chgData name="Hugo Daniel Abreu Peixoto" userId="cdfacf27-8497-4678-a52a-533de3d0bfc4" providerId="ADAL" clId="{D952917A-D591-4E3C-8BB1-DEB648E4D446}" dt="2021-10-19T21:47:45.711" v="319" actId="478"/>
          <ac:spMkLst>
            <pc:docMk/>
            <pc:sldMasterMk cId="0" sldId="2147483655"/>
            <ac:spMk id="8" creationId="{00000000-0000-0000-0000-000000000000}"/>
          </ac:spMkLst>
        </pc:spChg>
        <pc:spChg chg="add mod">
          <ac:chgData name="Hugo Daniel Abreu Peixoto" userId="cdfacf27-8497-4678-a52a-533de3d0bfc4" providerId="ADAL" clId="{D952917A-D591-4E3C-8BB1-DEB648E4D446}" dt="2021-10-19T21:52:45.698" v="474" actId="14100"/>
          <ac:spMkLst>
            <pc:docMk/>
            <pc:sldMasterMk cId="0" sldId="2147483655"/>
            <ac:spMk id="9" creationId="{05771A24-FA7A-4375-9E7A-6F09798C4930}"/>
          </ac:spMkLst>
        </pc:spChg>
        <pc:spChg chg="add mod ord">
          <ac:chgData name="Hugo Daniel Abreu Peixoto" userId="cdfacf27-8497-4678-a52a-533de3d0bfc4" providerId="ADAL" clId="{D952917A-D591-4E3C-8BB1-DEB648E4D446}" dt="2021-10-19T21:49:25.928" v="350" actId="167"/>
          <ac:spMkLst>
            <pc:docMk/>
            <pc:sldMasterMk cId="0" sldId="2147483655"/>
            <ac:spMk id="10" creationId="{A5ACA7E3-6AAD-48E0-956E-4A9CC824E77D}"/>
          </ac:spMkLst>
        </pc:spChg>
        <pc:spChg chg="add mod">
          <ac:chgData name="Hugo Daniel Abreu Peixoto" userId="cdfacf27-8497-4678-a52a-533de3d0bfc4" providerId="ADAL" clId="{D952917A-D591-4E3C-8BB1-DEB648E4D446}" dt="2021-10-19T21:50:00.247" v="378" actId="14100"/>
          <ac:spMkLst>
            <pc:docMk/>
            <pc:sldMasterMk cId="0" sldId="2147483655"/>
            <ac:spMk id="11" creationId="{9787E98F-5443-42C9-BD00-BC54F83F25E2}"/>
          </ac:spMkLst>
        </pc:spChg>
        <pc:spChg chg="add del mod">
          <ac:chgData name="Hugo Daniel Abreu Peixoto" userId="cdfacf27-8497-4678-a52a-533de3d0bfc4" providerId="ADAL" clId="{D952917A-D591-4E3C-8BB1-DEB648E4D446}" dt="2021-10-19T21:54:03.342" v="480" actId="21"/>
          <ac:spMkLst>
            <pc:docMk/>
            <pc:sldMasterMk cId="0" sldId="2147483655"/>
            <ac:spMk id="17" creationId="{162F1616-525B-417E-86CA-8AA74AE6237B}"/>
          </ac:spMkLst>
        </pc:spChg>
        <pc:spChg chg="add del mod">
          <ac:chgData name="Hugo Daniel Abreu Peixoto" userId="cdfacf27-8497-4678-a52a-533de3d0bfc4" providerId="ADAL" clId="{D952917A-D591-4E3C-8BB1-DEB648E4D446}" dt="2021-10-19T21:54:03.342" v="480" actId="21"/>
          <ac:spMkLst>
            <pc:docMk/>
            <pc:sldMasterMk cId="0" sldId="2147483655"/>
            <ac:spMk id="18" creationId="{1A1E8680-5B6E-454C-968A-9AD4983FEBF5}"/>
          </ac:spMkLst>
        </pc:spChg>
        <pc:spChg chg="add del mod">
          <ac:chgData name="Hugo Daniel Abreu Peixoto" userId="cdfacf27-8497-4678-a52a-533de3d0bfc4" providerId="ADAL" clId="{D952917A-D591-4E3C-8BB1-DEB648E4D446}" dt="2021-10-19T21:56:13" v="506" actId="21"/>
          <ac:spMkLst>
            <pc:docMk/>
            <pc:sldMasterMk cId="0" sldId="2147483655"/>
            <ac:spMk id="19" creationId="{4347779C-9D84-43E9-9044-6BF1AD491D65}"/>
          </ac:spMkLst>
        </pc:spChg>
        <pc:spChg chg="add del mod">
          <ac:chgData name="Hugo Daniel Abreu Peixoto" userId="cdfacf27-8497-4678-a52a-533de3d0bfc4" providerId="ADAL" clId="{D952917A-D591-4E3C-8BB1-DEB648E4D446}" dt="2021-10-19T21:56:13" v="506" actId="21"/>
          <ac:spMkLst>
            <pc:docMk/>
            <pc:sldMasterMk cId="0" sldId="2147483655"/>
            <ac:spMk id="20" creationId="{3DC43F87-46F6-4F35-9D24-0B5B62BFCCDE}"/>
          </ac:spMkLst>
        </pc:spChg>
        <pc:spChg chg="add del mod">
          <ac:chgData name="Hugo Daniel Abreu Peixoto" userId="cdfacf27-8497-4678-a52a-533de3d0bfc4" providerId="ADAL" clId="{D952917A-D591-4E3C-8BB1-DEB648E4D446}" dt="2021-10-19T21:56:02.026" v="499"/>
          <ac:spMkLst>
            <pc:docMk/>
            <pc:sldMasterMk cId="0" sldId="2147483655"/>
            <ac:spMk id="21" creationId="{B2F9CF7D-0962-4CEC-AB11-CD8C7B607DAC}"/>
          </ac:spMkLst>
        </pc:spChg>
        <pc:spChg chg="add del mod">
          <ac:chgData name="Hugo Daniel Abreu Peixoto" userId="cdfacf27-8497-4678-a52a-533de3d0bfc4" providerId="ADAL" clId="{D952917A-D591-4E3C-8BB1-DEB648E4D446}" dt="2021-10-19T21:56:02.026" v="499"/>
          <ac:spMkLst>
            <pc:docMk/>
            <pc:sldMasterMk cId="0" sldId="2147483655"/>
            <ac:spMk id="22" creationId="{C2B00C9A-E863-4B7D-A7A2-46E36F7F86FA}"/>
          </ac:spMkLst>
        </pc:spChg>
        <pc:spChg chg="add del mod">
          <ac:chgData name="Hugo Daniel Abreu Peixoto" userId="cdfacf27-8497-4678-a52a-533de3d0bfc4" providerId="ADAL" clId="{D952917A-D591-4E3C-8BB1-DEB648E4D446}" dt="2021-10-19T21:56:05.816" v="501"/>
          <ac:spMkLst>
            <pc:docMk/>
            <pc:sldMasterMk cId="0" sldId="2147483655"/>
            <ac:spMk id="23" creationId="{60C080C4-F42D-4151-85D4-56829F1789B7}"/>
          </ac:spMkLst>
        </pc:spChg>
        <pc:picChg chg="add del mod">
          <ac:chgData name="Hugo Daniel Abreu Peixoto" userId="cdfacf27-8497-4678-a52a-533de3d0bfc4" providerId="ADAL" clId="{D952917A-D591-4E3C-8BB1-DEB648E4D446}" dt="2021-10-19T20:20:03.712" v="6" actId="21"/>
          <ac:picMkLst>
            <pc:docMk/>
            <pc:sldMasterMk cId="0" sldId="2147483655"/>
            <ac:picMk id="3" creationId="{65ADC6CF-F730-44C1-8A37-0F65EF73DDA4}"/>
          </ac:picMkLst>
        </pc:picChg>
        <pc:picChg chg="del">
          <ac:chgData name="Hugo Daniel Abreu Peixoto" userId="cdfacf27-8497-4678-a52a-533de3d0bfc4" providerId="ADAL" clId="{D952917A-D591-4E3C-8BB1-DEB648E4D446}" dt="2021-10-19T20:19:44.830" v="0" actId="478"/>
          <ac:picMkLst>
            <pc:docMk/>
            <pc:sldMasterMk cId="0" sldId="2147483655"/>
            <ac:picMk id="9" creationId="{00000000-0000-0000-0000-000000000000}"/>
          </ac:picMkLst>
        </pc:picChg>
        <pc:picChg chg="add del mod">
          <ac:chgData name="Hugo Daniel Abreu Peixoto" userId="cdfacf27-8497-4678-a52a-533de3d0bfc4" providerId="ADAL" clId="{D952917A-D591-4E3C-8BB1-DEB648E4D446}" dt="2021-10-19T21:50:15.957" v="382" actId="478"/>
          <ac:picMkLst>
            <pc:docMk/>
            <pc:sldMasterMk cId="0" sldId="2147483655"/>
            <ac:picMk id="12" creationId="{9A8CB73E-F72B-4E37-9284-026E287D0DBA}"/>
          </ac:picMkLst>
        </pc:picChg>
        <pc:picChg chg="add del mod">
          <ac:chgData name="Hugo Daniel Abreu Peixoto" userId="cdfacf27-8497-4678-a52a-533de3d0bfc4" providerId="ADAL" clId="{D952917A-D591-4E3C-8BB1-DEB648E4D446}" dt="2021-10-19T21:51:32.424" v="462" actId="478"/>
          <ac:picMkLst>
            <pc:docMk/>
            <pc:sldMasterMk cId="0" sldId="2147483655"/>
            <ac:picMk id="14" creationId="{7F9A5A57-7446-42EE-8A93-4014CE54DC79}"/>
          </ac:picMkLst>
        </pc:picChg>
        <pc:picChg chg="add del mod">
          <ac:chgData name="Hugo Daniel Abreu Peixoto" userId="cdfacf27-8497-4678-a52a-533de3d0bfc4" providerId="ADAL" clId="{D952917A-D591-4E3C-8BB1-DEB648E4D446}" dt="2021-10-19T21:51:46.484" v="467" actId="21"/>
          <ac:picMkLst>
            <pc:docMk/>
            <pc:sldMasterMk cId="0" sldId="2147483655"/>
            <ac:picMk id="16" creationId="{AC6777EF-E5E6-440C-A75B-36360863CB51}"/>
          </ac:picMkLst>
        </pc:picChg>
        <pc:cxnChg chg="add mod">
          <ac:chgData name="Hugo Daniel Abreu Peixoto" userId="cdfacf27-8497-4678-a52a-533de3d0bfc4" providerId="ADAL" clId="{D952917A-D591-4E3C-8BB1-DEB648E4D446}" dt="2021-10-19T21:49:02.298" v="329" actId="14100"/>
          <ac:cxnSpMkLst>
            <pc:docMk/>
            <pc:sldMasterMk cId="0" sldId="2147483655"/>
            <ac:cxnSpMk id="5" creationId="{C37CFFEA-0D59-415B-8AB2-5D86E834AAD4}"/>
          </ac:cxnSpMkLst>
        </pc:cxnChg>
        <pc:sldLayoutChg chg="addSp modSp del">
          <pc:chgData name="Hugo Daniel Abreu Peixoto" userId="cdfacf27-8497-4678-a52a-533de3d0bfc4" providerId="ADAL" clId="{D952917A-D591-4E3C-8BB1-DEB648E4D446}" dt="2021-10-19T21:33:46.657" v="130" actId="2696"/>
          <pc:sldLayoutMkLst>
            <pc:docMk/>
            <pc:sldMasterMk cId="0" sldId="2147483655"/>
            <pc:sldLayoutMk cId="0" sldId="2147483648"/>
          </pc:sldLayoutMkLst>
          <pc:spChg chg="mod">
            <ac:chgData name="Hugo Daniel Abreu Peixoto" userId="cdfacf27-8497-4678-a52a-533de3d0bfc4" providerId="ADAL" clId="{D952917A-D591-4E3C-8BB1-DEB648E4D446}" dt="2021-10-19T20:20:54.544" v="11" actId="2711"/>
            <ac:spMkLst>
              <pc:docMk/>
              <pc:sldMasterMk cId="0" sldId="2147483655"/>
              <pc:sldLayoutMk cId="0" sldId="2147483648"/>
              <ac:spMk id="11" creationId="{00000000-0000-0000-0000-000000000000}"/>
            </ac:spMkLst>
          </pc:spChg>
          <pc:spChg chg="mod">
            <ac:chgData name="Hugo Daniel Abreu Peixoto" userId="cdfacf27-8497-4678-a52a-533de3d0bfc4" providerId="ADAL" clId="{D952917A-D591-4E3C-8BB1-DEB648E4D446}" dt="2021-10-19T20:20:54.544" v="11" actId="2711"/>
            <ac:spMkLst>
              <pc:docMk/>
              <pc:sldMasterMk cId="0" sldId="2147483655"/>
              <pc:sldLayoutMk cId="0" sldId="2147483648"/>
              <ac:spMk id="12" creationId="{00000000-0000-0000-0000-000000000000}"/>
            </ac:spMkLst>
          </pc:spChg>
          <pc:spChg chg="mod">
            <ac:chgData name="Hugo Daniel Abreu Peixoto" userId="cdfacf27-8497-4678-a52a-533de3d0bfc4" providerId="ADAL" clId="{D952917A-D591-4E3C-8BB1-DEB648E4D446}" dt="2021-10-19T20:20:54.544" v="11" actId="2711"/>
            <ac:spMkLst>
              <pc:docMk/>
              <pc:sldMasterMk cId="0" sldId="2147483655"/>
              <pc:sldLayoutMk cId="0" sldId="2147483648"/>
              <ac:spMk id="13" creationId="{00000000-0000-0000-0000-000000000000}"/>
            </ac:spMkLst>
          </pc:spChg>
          <pc:picChg chg="add mod">
            <ac:chgData name="Hugo Daniel Abreu Peixoto" userId="cdfacf27-8497-4678-a52a-533de3d0bfc4" providerId="ADAL" clId="{D952917A-D591-4E3C-8BB1-DEB648E4D446}" dt="2021-10-19T20:20:54.544" v="11" actId="2711"/>
            <ac:picMkLst>
              <pc:docMk/>
              <pc:sldMasterMk cId="0" sldId="2147483655"/>
              <pc:sldLayoutMk cId="0" sldId="2147483648"/>
              <ac:picMk id="5" creationId="{78113517-95B4-4586-97F4-95707F47CEF9}"/>
            </ac:picMkLst>
          </pc:picChg>
        </pc:sldLayoutChg>
        <pc:sldLayoutChg chg="del">
          <pc:chgData name="Hugo Daniel Abreu Peixoto" userId="cdfacf27-8497-4678-a52a-533de3d0bfc4" providerId="ADAL" clId="{D952917A-D591-4E3C-8BB1-DEB648E4D446}" dt="2021-10-19T21:40:11.576" v="226" actId="2696"/>
          <pc:sldLayoutMkLst>
            <pc:docMk/>
            <pc:sldMasterMk cId="0" sldId="2147483655"/>
            <pc:sldLayoutMk cId="0" sldId="2147483649"/>
          </pc:sldLayoutMkLst>
        </pc:sldLayoutChg>
        <pc:sldLayoutChg chg="modSp del mod">
          <pc:chgData name="Hugo Daniel Abreu Peixoto" userId="cdfacf27-8497-4678-a52a-533de3d0bfc4" providerId="ADAL" clId="{D952917A-D591-4E3C-8BB1-DEB648E4D446}" dt="2021-10-19T21:43:40.760" v="290" actId="2696"/>
          <pc:sldLayoutMkLst>
            <pc:docMk/>
            <pc:sldMasterMk cId="0" sldId="2147483655"/>
            <pc:sldLayoutMk cId="0" sldId="2147483650"/>
          </pc:sldLayoutMkLst>
          <pc:spChg chg="mod">
            <ac:chgData name="Hugo Daniel Abreu Peixoto" userId="cdfacf27-8497-4678-a52a-533de3d0bfc4" providerId="ADAL" clId="{D952917A-D591-4E3C-8BB1-DEB648E4D446}" dt="2021-10-19T20:21:07.803" v="12" actId="2711"/>
            <ac:spMkLst>
              <pc:docMk/>
              <pc:sldMasterMk cId="0" sldId="2147483655"/>
              <pc:sldLayoutMk cId="0" sldId="2147483650"/>
              <ac:spMk id="18" creationId="{00000000-0000-0000-0000-000000000000}"/>
            </ac:spMkLst>
          </pc:spChg>
          <pc:spChg chg="mod">
            <ac:chgData name="Hugo Daniel Abreu Peixoto" userId="cdfacf27-8497-4678-a52a-533de3d0bfc4" providerId="ADAL" clId="{D952917A-D591-4E3C-8BB1-DEB648E4D446}" dt="2021-10-19T20:21:07.803" v="12" actId="2711"/>
            <ac:spMkLst>
              <pc:docMk/>
              <pc:sldMasterMk cId="0" sldId="2147483655"/>
              <pc:sldLayoutMk cId="0" sldId="2147483650"/>
              <ac:spMk id="19" creationId="{00000000-0000-0000-0000-000000000000}"/>
            </ac:spMkLst>
          </pc:spChg>
          <pc:spChg chg="mod">
            <ac:chgData name="Hugo Daniel Abreu Peixoto" userId="cdfacf27-8497-4678-a52a-533de3d0bfc4" providerId="ADAL" clId="{D952917A-D591-4E3C-8BB1-DEB648E4D446}" dt="2021-10-19T20:21:07.803" v="12" actId="2711"/>
            <ac:spMkLst>
              <pc:docMk/>
              <pc:sldMasterMk cId="0" sldId="2147483655"/>
              <pc:sldLayoutMk cId="0" sldId="2147483650"/>
              <ac:spMk id="20" creationId="{00000000-0000-0000-0000-000000000000}"/>
            </ac:spMkLst>
          </pc:spChg>
          <pc:spChg chg="mod">
            <ac:chgData name="Hugo Daniel Abreu Peixoto" userId="cdfacf27-8497-4678-a52a-533de3d0bfc4" providerId="ADAL" clId="{D952917A-D591-4E3C-8BB1-DEB648E4D446}" dt="2021-10-19T20:21:07.803" v="12" actId="2711"/>
            <ac:spMkLst>
              <pc:docMk/>
              <pc:sldMasterMk cId="0" sldId="2147483655"/>
              <pc:sldLayoutMk cId="0" sldId="2147483650"/>
              <ac:spMk id="22" creationId="{00000000-0000-0000-0000-000000000000}"/>
            </ac:spMkLst>
          </pc:spChg>
          <pc:spChg chg="mod">
            <ac:chgData name="Hugo Daniel Abreu Peixoto" userId="cdfacf27-8497-4678-a52a-533de3d0bfc4" providerId="ADAL" clId="{D952917A-D591-4E3C-8BB1-DEB648E4D446}" dt="2021-10-19T20:24:37.053" v="39" actId="207"/>
            <ac:spMkLst>
              <pc:docMk/>
              <pc:sldMasterMk cId="0" sldId="2147483655"/>
              <pc:sldLayoutMk cId="0" sldId="2147483650"/>
              <ac:spMk id="24" creationId="{00000000-0000-0000-0000-000000000000}"/>
            </ac:spMkLst>
          </pc:spChg>
          <pc:spChg chg="mod">
            <ac:chgData name="Hugo Daniel Abreu Peixoto" userId="cdfacf27-8497-4678-a52a-533de3d0bfc4" providerId="ADAL" clId="{D952917A-D591-4E3C-8BB1-DEB648E4D446}" dt="2021-10-19T20:21:07.803" v="12" actId="2711"/>
            <ac:spMkLst>
              <pc:docMk/>
              <pc:sldMasterMk cId="0" sldId="2147483655"/>
              <pc:sldLayoutMk cId="0" sldId="2147483650"/>
              <ac:spMk id="25" creationId="{00000000-0000-0000-0000-000000000000}"/>
            </ac:spMkLst>
          </pc:spChg>
          <pc:spChg chg="mod">
            <ac:chgData name="Hugo Daniel Abreu Peixoto" userId="cdfacf27-8497-4678-a52a-533de3d0bfc4" providerId="ADAL" clId="{D952917A-D591-4E3C-8BB1-DEB648E4D446}" dt="2021-10-19T20:22:58.552" v="28" actId="20577"/>
            <ac:spMkLst>
              <pc:docMk/>
              <pc:sldMasterMk cId="0" sldId="2147483655"/>
              <pc:sldLayoutMk cId="0" sldId="2147483650"/>
              <ac:spMk id="26" creationId="{00000000-0000-0000-0000-000000000000}"/>
            </ac:spMkLst>
          </pc:spChg>
          <pc:cxnChg chg="mod">
            <ac:chgData name="Hugo Daniel Abreu Peixoto" userId="cdfacf27-8497-4678-a52a-533de3d0bfc4" providerId="ADAL" clId="{D952917A-D591-4E3C-8BB1-DEB648E4D446}" dt="2021-10-19T20:21:07.803" v="12" actId="2711"/>
            <ac:cxnSpMkLst>
              <pc:docMk/>
              <pc:sldMasterMk cId="0" sldId="2147483655"/>
              <pc:sldLayoutMk cId="0" sldId="2147483650"/>
              <ac:cxnSpMk id="21" creationId="{00000000-0000-0000-0000-000000000000}"/>
            </ac:cxnSpMkLst>
          </pc:cxnChg>
          <pc:cxnChg chg="mod">
            <ac:chgData name="Hugo Daniel Abreu Peixoto" userId="cdfacf27-8497-4678-a52a-533de3d0bfc4" providerId="ADAL" clId="{D952917A-D591-4E3C-8BB1-DEB648E4D446}" dt="2021-10-19T20:21:07.803" v="12" actId="2711"/>
            <ac:cxnSpMkLst>
              <pc:docMk/>
              <pc:sldMasterMk cId="0" sldId="2147483655"/>
              <pc:sldLayoutMk cId="0" sldId="2147483650"/>
              <ac:cxnSpMk id="23" creationId="{00000000-0000-0000-0000-000000000000}"/>
            </ac:cxnSpMkLst>
          </pc:cxnChg>
        </pc:sldLayoutChg>
        <pc:sldLayoutChg chg="del">
          <pc:chgData name="Hugo Daniel Abreu Peixoto" userId="cdfacf27-8497-4678-a52a-533de3d0bfc4" providerId="ADAL" clId="{D952917A-D591-4E3C-8BB1-DEB648E4D446}" dt="2021-10-19T21:37:36.874" v="208" actId="2696"/>
          <pc:sldLayoutMkLst>
            <pc:docMk/>
            <pc:sldMasterMk cId="0" sldId="2147483655"/>
            <pc:sldLayoutMk cId="0" sldId="2147483651"/>
          </pc:sldLayoutMkLst>
        </pc:sldLayoutChg>
        <pc:sldLayoutChg chg="del">
          <pc:chgData name="Hugo Daniel Abreu Peixoto" userId="cdfacf27-8497-4678-a52a-533de3d0bfc4" providerId="ADAL" clId="{D952917A-D591-4E3C-8BB1-DEB648E4D446}" dt="2021-10-19T21:37:07.997" v="202" actId="2696"/>
          <pc:sldLayoutMkLst>
            <pc:docMk/>
            <pc:sldMasterMk cId="0" sldId="2147483655"/>
            <pc:sldLayoutMk cId="0" sldId="2147483652"/>
          </pc:sldLayoutMkLst>
        </pc:sldLayoutChg>
        <pc:sldLayoutChg chg="del">
          <pc:chgData name="Hugo Daniel Abreu Peixoto" userId="cdfacf27-8497-4678-a52a-533de3d0bfc4" providerId="ADAL" clId="{D952917A-D591-4E3C-8BB1-DEB648E4D446}" dt="2021-10-19T21:37:09.243" v="203" actId="2696"/>
          <pc:sldLayoutMkLst>
            <pc:docMk/>
            <pc:sldMasterMk cId="0" sldId="2147483655"/>
            <pc:sldLayoutMk cId="0" sldId="2147483653"/>
          </pc:sldLayoutMkLst>
        </pc:sldLayoutChg>
        <pc:sldLayoutChg chg="add del">
          <pc:chgData name="Hugo Daniel Abreu Peixoto" userId="cdfacf27-8497-4678-a52a-533de3d0bfc4" providerId="ADAL" clId="{D952917A-D591-4E3C-8BB1-DEB648E4D446}" dt="2021-10-19T21:37:25.353" v="206" actId="47"/>
          <pc:sldLayoutMkLst>
            <pc:docMk/>
            <pc:sldMasterMk cId="0" sldId="2147483655"/>
            <pc:sldLayoutMk cId="0" sldId="2147483654"/>
          </pc:sldLayoutMkLst>
        </pc:sldLayoutChg>
        <pc:sldLayoutChg chg="del">
          <pc:chgData name="Hugo Daniel Abreu Peixoto" userId="cdfacf27-8497-4678-a52a-533de3d0bfc4" providerId="ADAL" clId="{D952917A-D591-4E3C-8BB1-DEB648E4D446}" dt="2021-10-19T21:46:50.878" v="299" actId="2696"/>
          <pc:sldLayoutMkLst>
            <pc:docMk/>
            <pc:sldMasterMk cId="0" sldId="2147483655"/>
            <pc:sldLayoutMk cId="1187316229" sldId="2147483656"/>
          </pc:sldLayoutMkLst>
        </pc:sldLayoutChg>
        <pc:sldLayoutChg chg="addSp delSp modSp mod">
          <pc:chgData name="Hugo Daniel Abreu Peixoto" userId="cdfacf27-8497-4678-a52a-533de3d0bfc4" providerId="ADAL" clId="{D952917A-D591-4E3C-8BB1-DEB648E4D446}" dt="2021-10-19T21:56:21.930" v="509"/>
          <pc:sldLayoutMkLst>
            <pc:docMk/>
            <pc:sldMasterMk cId="0" sldId="2147483655"/>
            <pc:sldLayoutMk cId="2810993789" sldId="2147483657"/>
          </pc:sldLayoutMkLst>
          <pc:spChg chg="del mod">
            <ac:chgData name="Hugo Daniel Abreu Peixoto" userId="cdfacf27-8497-4678-a52a-533de3d0bfc4" providerId="ADAL" clId="{D952917A-D591-4E3C-8BB1-DEB648E4D446}" dt="2021-10-19T21:48:24.967" v="327" actId="478"/>
            <ac:spMkLst>
              <pc:docMk/>
              <pc:sldMasterMk cId="0" sldId="2147483655"/>
              <pc:sldLayoutMk cId="2810993789" sldId="2147483657"/>
              <ac:spMk id="7" creationId="{5BAC4559-C604-4A32-8CAB-22B528A6A898}"/>
            </ac:spMkLst>
          </pc:spChg>
          <pc:spChg chg="del mod">
            <ac:chgData name="Hugo Daniel Abreu Peixoto" userId="cdfacf27-8497-4678-a52a-533de3d0bfc4" providerId="ADAL" clId="{D952917A-D591-4E3C-8BB1-DEB648E4D446}" dt="2021-10-19T21:48:24.967" v="327" actId="478"/>
            <ac:spMkLst>
              <pc:docMk/>
              <pc:sldMasterMk cId="0" sldId="2147483655"/>
              <pc:sldLayoutMk cId="2810993789" sldId="2147483657"/>
              <ac:spMk id="8" creationId="{3C7D7F17-3135-41D2-9703-0F50F56FEACB}"/>
            </ac:spMkLst>
          </pc:spChg>
          <pc:spChg chg="del mod">
            <ac:chgData name="Hugo Daniel Abreu Peixoto" userId="cdfacf27-8497-4678-a52a-533de3d0bfc4" providerId="ADAL" clId="{D952917A-D591-4E3C-8BB1-DEB648E4D446}" dt="2021-10-19T21:48:24.967" v="327" actId="478"/>
            <ac:spMkLst>
              <pc:docMk/>
              <pc:sldMasterMk cId="0" sldId="2147483655"/>
              <pc:sldLayoutMk cId="2810993789" sldId="2147483657"/>
              <ac:spMk id="9" creationId="{9E55DEA9-C6C6-4CE7-8438-6CB1BE36C667}"/>
            </ac:spMkLst>
          </pc:spChg>
          <pc:spChg chg="add del mod">
            <ac:chgData name="Hugo Daniel Abreu Peixoto" userId="cdfacf27-8497-4678-a52a-533de3d0bfc4" providerId="ADAL" clId="{D952917A-D591-4E3C-8BB1-DEB648E4D446}" dt="2021-10-19T21:54:05.902" v="482"/>
            <ac:spMkLst>
              <pc:docMk/>
              <pc:sldMasterMk cId="0" sldId="2147483655"/>
              <pc:sldLayoutMk cId="2810993789" sldId="2147483657"/>
              <ac:spMk id="11" creationId="{BE76133F-83E9-4DF0-8224-66BA018AACA2}"/>
            </ac:spMkLst>
          </pc:spChg>
          <pc:spChg chg="add del mod">
            <ac:chgData name="Hugo Daniel Abreu Peixoto" userId="cdfacf27-8497-4678-a52a-533de3d0bfc4" providerId="ADAL" clId="{D952917A-D591-4E3C-8BB1-DEB648E4D446}" dt="2021-10-19T21:54:05.902" v="482"/>
            <ac:spMkLst>
              <pc:docMk/>
              <pc:sldMasterMk cId="0" sldId="2147483655"/>
              <pc:sldLayoutMk cId="2810993789" sldId="2147483657"/>
              <ac:spMk id="12" creationId="{3300176F-013F-4BED-AB21-E8298AD6E1C4}"/>
            </ac:spMkLst>
          </pc:spChg>
          <pc:spChg chg="add del mod">
            <ac:chgData name="Hugo Daniel Abreu Peixoto" userId="cdfacf27-8497-4678-a52a-533de3d0bfc4" providerId="ADAL" clId="{D952917A-D591-4E3C-8BB1-DEB648E4D446}" dt="2021-10-19T21:56:16.057" v="507" actId="478"/>
            <ac:spMkLst>
              <pc:docMk/>
              <pc:sldMasterMk cId="0" sldId="2147483655"/>
              <pc:sldLayoutMk cId="2810993789" sldId="2147483657"/>
              <ac:spMk id="13" creationId="{D3273573-03F5-45E7-8B84-8D5376742785}"/>
            </ac:spMkLst>
          </pc:spChg>
          <pc:spChg chg="add del mod">
            <ac:chgData name="Hugo Daniel Abreu Peixoto" userId="cdfacf27-8497-4678-a52a-533de3d0bfc4" providerId="ADAL" clId="{D952917A-D591-4E3C-8BB1-DEB648E4D446}" dt="2021-10-19T21:56:00.922" v="498"/>
            <ac:spMkLst>
              <pc:docMk/>
              <pc:sldMasterMk cId="0" sldId="2147483655"/>
              <pc:sldLayoutMk cId="2810993789" sldId="2147483657"/>
              <ac:spMk id="14" creationId="{A9167C2B-1E91-48BD-B717-9CF4F2E93C48}"/>
            </ac:spMkLst>
          </pc:spChg>
          <pc:spChg chg="mod">
            <ac:chgData name="Hugo Daniel Abreu Peixoto" userId="cdfacf27-8497-4678-a52a-533de3d0bfc4" providerId="ADAL" clId="{D952917A-D591-4E3C-8BB1-DEB648E4D446}" dt="2021-10-19T21:39:07.246" v="214" actId="108"/>
            <ac:spMkLst>
              <pc:docMk/>
              <pc:sldMasterMk cId="0" sldId="2147483655"/>
              <pc:sldLayoutMk cId="2810993789" sldId="2147483657"/>
              <ac:spMk id="15" creationId="{00000000-0000-0000-0000-000000000000}"/>
            </ac:spMkLst>
          </pc:spChg>
          <pc:spChg chg="add mod">
            <ac:chgData name="Hugo Daniel Abreu Peixoto" userId="cdfacf27-8497-4678-a52a-533de3d0bfc4" providerId="ADAL" clId="{D952917A-D591-4E3C-8BB1-DEB648E4D446}" dt="2021-10-19T21:56:21.930" v="509"/>
            <ac:spMkLst>
              <pc:docMk/>
              <pc:sldMasterMk cId="0" sldId="2147483655"/>
              <pc:sldLayoutMk cId="2810993789" sldId="2147483657"/>
              <ac:spMk id="16" creationId="{61477814-55FB-45FF-B939-290C669C2BEE}"/>
            </ac:spMkLst>
          </pc:spChg>
          <pc:spChg chg="add mod">
            <ac:chgData name="Hugo Daniel Abreu Peixoto" userId="cdfacf27-8497-4678-a52a-533de3d0bfc4" providerId="ADAL" clId="{D952917A-D591-4E3C-8BB1-DEB648E4D446}" dt="2021-10-19T21:56:21.930" v="509"/>
            <ac:spMkLst>
              <pc:docMk/>
              <pc:sldMasterMk cId="0" sldId="2147483655"/>
              <pc:sldLayoutMk cId="2810993789" sldId="2147483657"/>
              <ac:spMk id="17" creationId="{E16CF740-8218-4B80-AF63-45D4B2FF6187}"/>
            </ac:spMkLst>
          </pc:spChg>
          <pc:picChg chg="add del mod">
            <ac:chgData name="Hugo Daniel Abreu Peixoto" userId="cdfacf27-8497-4678-a52a-533de3d0bfc4" providerId="ADAL" clId="{D952917A-D591-4E3C-8BB1-DEB648E4D446}" dt="2021-10-19T21:51:45.868" v="466"/>
            <ac:picMkLst>
              <pc:docMk/>
              <pc:sldMasterMk cId="0" sldId="2147483655"/>
              <pc:sldLayoutMk cId="2810993789" sldId="2147483657"/>
              <ac:picMk id="10" creationId="{603771F7-2A8C-47AB-BB06-E76816C7E566}"/>
            </ac:picMkLst>
          </pc:picChg>
          <pc:cxnChg chg="del">
            <ac:chgData name="Hugo Daniel Abreu Peixoto" userId="cdfacf27-8497-4678-a52a-533de3d0bfc4" providerId="ADAL" clId="{D952917A-D591-4E3C-8BB1-DEB648E4D446}" dt="2021-10-19T21:48:20.389" v="326" actId="478"/>
            <ac:cxnSpMkLst>
              <pc:docMk/>
              <pc:sldMasterMk cId="0" sldId="2147483655"/>
              <pc:sldLayoutMk cId="2810993789" sldId="2147483657"/>
              <ac:cxnSpMk id="6" creationId="{C6828413-2E9F-4F3E-BD84-50C23AECA1D7}"/>
            </ac:cxnSpMkLst>
          </pc:cxnChg>
        </pc:sldLayoutChg>
        <pc:sldLayoutChg chg="addSp delSp modSp mod">
          <pc:chgData name="Hugo Daniel Abreu Peixoto" userId="cdfacf27-8497-4678-a52a-533de3d0bfc4" providerId="ADAL" clId="{D952917A-D591-4E3C-8BB1-DEB648E4D446}" dt="2021-10-19T21:56:21.143" v="508"/>
          <pc:sldLayoutMkLst>
            <pc:docMk/>
            <pc:sldMasterMk cId="0" sldId="2147483655"/>
            <pc:sldLayoutMk cId="3285867414" sldId="2147483658"/>
          </pc:sldLayoutMkLst>
          <pc:spChg chg="del">
            <ac:chgData name="Hugo Daniel Abreu Peixoto" userId="cdfacf27-8497-4678-a52a-533de3d0bfc4" providerId="ADAL" clId="{D952917A-D591-4E3C-8BB1-DEB648E4D446}" dt="2021-10-19T21:51:54.207" v="468" actId="21"/>
            <ac:spMkLst>
              <pc:docMk/>
              <pc:sldMasterMk cId="0" sldId="2147483655"/>
              <pc:sldLayoutMk cId="3285867414" sldId="2147483658"/>
              <ac:spMk id="11" creationId="{FBDB8CB4-AEFD-4E62-98ED-F0F65EC9CDAF}"/>
            </ac:spMkLst>
          </pc:spChg>
          <pc:spChg chg="del">
            <ac:chgData name="Hugo Daniel Abreu Peixoto" userId="cdfacf27-8497-4678-a52a-533de3d0bfc4" providerId="ADAL" clId="{D952917A-D591-4E3C-8BB1-DEB648E4D446}" dt="2021-10-19T21:51:54.207" v="468" actId="21"/>
            <ac:spMkLst>
              <pc:docMk/>
              <pc:sldMasterMk cId="0" sldId="2147483655"/>
              <pc:sldLayoutMk cId="3285867414" sldId="2147483658"/>
              <ac:spMk id="12" creationId="{007B1EB9-911C-484A-AE57-74247CF24C73}"/>
            </ac:spMkLst>
          </pc:spChg>
          <pc:spChg chg="del">
            <ac:chgData name="Hugo Daniel Abreu Peixoto" userId="cdfacf27-8497-4678-a52a-533de3d0bfc4" providerId="ADAL" clId="{D952917A-D591-4E3C-8BB1-DEB648E4D446}" dt="2021-10-19T21:47:41.814" v="318" actId="478"/>
            <ac:spMkLst>
              <pc:docMk/>
              <pc:sldMasterMk cId="0" sldId="2147483655"/>
              <pc:sldLayoutMk cId="3285867414" sldId="2147483658"/>
              <ac:spMk id="14" creationId="{D4C7DDDD-7FF5-48F7-BA80-5FBBD93E7C98}"/>
            </ac:spMkLst>
          </pc:spChg>
          <pc:spChg chg="del">
            <ac:chgData name="Hugo Daniel Abreu Peixoto" userId="cdfacf27-8497-4678-a52a-533de3d0bfc4" providerId="ADAL" clId="{D952917A-D591-4E3C-8BB1-DEB648E4D446}" dt="2021-10-19T21:47:39.776" v="317" actId="478"/>
            <ac:spMkLst>
              <pc:docMk/>
              <pc:sldMasterMk cId="0" sldId="2147483655"/>
              <pc:sldLayoutMk cId="3285867414" sldId="2147483658"/>
              <ac:spMk id="15" creationId="{48402566-3F95-4A96-B0DA-C9857652B59C}"/>
            </ac:spMkLst>
          </pc:spChg>
          <pc:spChg chg="del mod">
            <ac:chgData name="Hugo Daniel Abreu Peixoto" userId="cdfacf27-8497-4678-a52a-533de3d0bfc4" providerId="ADAL" clId="{D952917A-D591-4E3C-8BB1-DEB648E4D446}" dt="2021-10-19T21:47:38.134" v="316" actId="478"/>
            <ac:spMkLst>
              <pc:docMk/>
              <pc:sldMasterMk cId="0" sldId="2147483655"/>
              <pc:sldLayoutMk cId="3285867414" sldId="2147483658"/>
              <ac:spMk id="16" creationId="{DE7B9C1C-3D5A-454A-81E4-7A606670CEB5}"/>
            </ac:spMkLst>
          </pc:spChg>
          <pc:spChg chg="add del mod">
            <ac:chgData name="Hugo Daniel Abreu Peixoto" userId="cdfacf27-8497-4678-a52a-533de3d0bfc4" providerId="ADAL" clId="{D952917A-D591-4E3C-8BB1-DEB648E4D446}" dt="2021-10-19T21:53:17.743" v="478" actId="21"/>
            <ac:spMkLst>
              <pc:docMk/>
              <pc:sldMasterMk cId="0" sldId="2147483655"/>
              <pc:sldLayoutMk cId="3285867414" sldId="2147483658"/>
              <ac:spMk id="17" creationId="{95B4BA83-8D6B-4EBC-A30B-3928022855CE}"/>
            </ac:spMkLst>
          </pc:spChg>
          <pc:spChg chg="add del mod">
            <ac:chgData name="Hugo Daniel Abreu Peixoto" userId="cdfacf27-8497-4678-a52a-533de3d0bfc4" providerId="ADAL" clId="{D952917A-D591-4E3C-8BB1-DEB648E4D446}" dt="2021-10-19T21:53:17.743" v="478" actId="21"/>
            <ac:spMkLst>
              <pc:docMk/>
              <pc:sldMasterMk cId="0" sldId="2147483655"/>
              <pc:sldLayoutMk cId="3285867414" sldId="2147483658"/>
              <ac:spMk id="18" creationId="{F9C15762-627E-4FAD-B572-784613725891}"/>
            </ac:spMkLst>
          </pc:spChg>
          <pc:spChg chg="mod">
            <ac:chgData name="Hugo Daniel Abreu Peixoto" userId="cdfacf27-8497-4678-a52a-533de3d0bfc4" providerId="ADAL" clId="{D952917A-D591-4E3C-8BB1-DEB648E4D446}" dt="2021-10-19T21:37:02.638" v="201" actId="14100"/>
            <ac:spMkLst>
              <pc:docMk/>
              <pc:sldMasterMk cId="0" sldId="2147483655"/>
              <pc:sldLayoutMk cId="3285867414" sldId="2147483658"/>
              <ac:spMk id="19" creationId="{00000000-0000-0000-0000-000000000000}"/>
            </ac:spMkLst>
          </pc:spChg>
          <pc:spChg chg="add del mod">
            <ac:chgData name="Hugo Daniel Abreu Peixoto" userId="cdfacf27-8497-4678-a52a-533de3d0bfc4" providerId="ADAL" clId="{D952917A-D591-4E3C-8BB1-DEB648E4D446}" dt="2021-10-19T21:56:08.978" v="505"/>
            <ac:spMkLst>
              <pc:docMk/>
              <pc:sldMasterMk cId="0" sldId="2147483655"/>
              <pc:sldLayoutMk cId="3285867414" sldId="2147483658"/>
              <ac:spMk id="20" creationId="{AD530B77-A548-44F0-B001-7ACE2E4B1F74}"/>
            </ac:spMkLst>
          </pc:spChg>
          <pc:spChg chg="add del mod">
            <ac:chgData name="Hugo Daniel Abreu Peixoto" userId="cdfacf27-8497-4678-a52a-533de3d0bfc4" providerId="ADAL" clId="{D952917A-D591-4E3C-8BB1-DEB648E4D446}" dt="2021-10-19T21:56:00.606" v="497"/>
            <ac:spMkLst>
              <pc:docMk/>
              <pc:sldMasterMk cId="0" sldId="2147483655"/>
              <pc:sldLayoutMk cId="3285867414" sldId="2147483658"/>
              <ac:spMk id="21" creationId="{CA6DA26F-70BE-4FDA-A9C0-6196F8C3B9BA}"/>
            </ac:spMkLst>
          </pc:spChg>
          <pc:spChg chg="add mod">
            <ac:chgData name="Hugo Daniel Abreu Peixoto" userId="cdfacf27-8497-4678-a52a-533de3d0bfc4" providerId="ADAL" clId="{D952917A-D591-4E3C-8BB1-DEB648E4D446}" dt="2021-10-19T21:56:21.143" v="508"/>
            <ac:spMkLst>
              <pc:docMk/>
              <pc:sldMasterMk cId="0" sldId="2147483655"/>
              <pc:sldLayoutMk cId="3285867414" sldId="2147483658"/>
              <ac:spMk id="24" creationId="{A69A1D3D-CD50-4AEB-9B40-673F8C5C3AFD}"/>
            </ac:spMkLst>
          </pc:spChg>
          <pc:spChg chg="add mod">
            <ac:chgData name="Hugo Daniel Abreu Peixoto" userId="cdfacf27-8497-4678-a52a-533de3d0bfc4" providerId="ADAL" clId="{D952917A-D591-4E3C-8BB1-DEB648E4D446}" dt="2021-10-19T21:56:21.143" v="508"/>
            <ac:spMkLst>
              <pc:docMk/>
              <pc:sldMasterMk cId="0" sldId="2147483655"/>
              <pc:sldLayoutMk cId="3285867414" sldId="2147483658"/>
              <ac:spMk id="25" creationId="{28EE198B-2F4D-423D-8529-158DEFFAEEBB}"/>
            </ac:spMkLst>
          </pc:spChg>
          <pc:cxnChg chg="del mod">
            <ac:chgData name="Hugo Daniel Abreu Peixoto" userId="cdfacf27-8497-4678-a52a-533de3d0bfc4" providerId="ADAL" clId="{D952917A-D591-4E3C-8BB1-DEB648E4D446}" dt="2021-10-19T21:48:15.061" v="325" actId="21"/>
            <ac:cxnSpMkLst>
              <pc:docMk/>
              <pc:sldMasterMk cId="0" sldId="2147483655"/>
              <pc:sldLayoutMk cId="3285867414" sldId="2147483658"/>
              <ac:cxnSpMk id="13" creationId="{EE5C28CC-6589-4658-9221-D9FB583247BA}"/>
            </ac:cxnSpMkLst>
          </pc:cxnChg>
        </pc:sldLayoutChg>
        <pc:sldLayoutChg chg="del">
          <pc:chgData name="Hugo Daniel Abreu Peixoto" userId="cdfacf27-8497-4678-a52a-533de3d0bfc4" providerId="ADAL" clId="{D952917A-D591-4E3C-8BB1-DEB648E4D446}" dt="2021-10-19T21:43:41.760" v="291" actId="2696"/>
          <pc:sldLayoutMkLst>
            <pc:docMk/>
            <pc:sldMasterMk cId="0" sldId="2147483655"/>
            <pc:sldLayoutMk cId="2962920221" sldId="2147483659"/>
          </pc:sldLayoutMkLst>
        </pc:sldLayoutChg>
        <pc:sldLayoutChg chg="del">
          <pc:chgData name="Hugo Daniel Abreu Peixoto" userId="cdfacf27-8497-4678-a52a-533de3d0bfc4" providerId="ADAL" clId="{D952917A-D591-4E3C-8BB1-DEB648E4D446}" dt="2021-10-19T21:43:37.873" v="288" actId="2696"/>
          <pc:sldLayoutMkLst>
            <pc:docMk/>
            <pc:sldMasterMk cId="0" sldId="2147483655"/>
            <pc:sldLayoutMk cId="3999274961" sldId="2147483660"/>
          </pc:sldLayoutMkLst>
        </pc:sldLayoutChg>
        <pc:sldLayoutChg chg="del">
          <pc:chgData name="Hugo Daniel Abreu Peixoto" userId="cdfacf27-8497-4678-a52a-533de3d0bfc4" providerId="ADAL" clId="{D952917A-D591-4E3C-8BB1-DEB648E4D446}" dt="2021-10-19T21:43:39.720" v="289" actId="2696"/>
          <pc:sldLayoutMkLst>
            <pc:docMk/>
            <pc:sldMasterMk cId="0" sldId="2147483655"/>
            <pc:sldLayoutMk cId="344851396" sldId="2147483661"/>
          </pc:sldLayoutMkLst>
        </pc:sldLayoutChg>
        <pc:sldLayoutChg chg="del">
          <pc:chgData name="Hugo Daniel Abreu Peixoto" userId="cdfacf27-8497-4678-a52a-533de3d0bfc4" providerId="ADAL" clId="{D952917A-D591-4E3C-8BB1-DEB648E4D446}" dt="2021-10-19T21:39:48.587" v="223" actId="2696"/>
          <pc:sldLayoutMkLst>
            <pc:docMk/>
            <pc:sldMasterMk cId="0" sldId="2147483655"/>
            <pc:sldLayoutMk cId="2892570710" sldId="214748366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87DB398-8DD4-458D-B307-4BE2170FDE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5BADC13-779B-4BC4-81BD-6F2D86E829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3367B-642C-476C-BF9E-2039A6B300F6}" type="datetimeFigureOut">
              <a:rPr lang="pt-PT" smtClean="0"/>
              <a:t>04/10/22</a:t>
            </a:fld>
            <a:endParaRPr lang="pt-PT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5F1335-50AD-40B7-A237-EF354212F9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06CECBC-0FDE-401E-9287-FB3882EA2D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E2473-4300-4DB2-A57C-AADB9464DA2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1642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95102b9e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95102b9e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393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d700f1177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d700f1177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d700f117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d700f117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d700f1177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d700f1177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d700f117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d700f117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d700f1177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cd700f1177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cd700f1177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cd700f1177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cd700f1177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cd700f1177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cd700f1177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cd700f1177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cd700f1177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cd700f1177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cd700f1177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cd700f1177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d700f11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d700f11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d700f1177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cd700f1177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cd700f1177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cd700f1177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cd700f1177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cd700f1177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cd700f1177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cd700f1177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cd700f1177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cd700f1177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cd700f1177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cd700f1177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cd700f1177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cd700f1177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95102b9e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95102b9e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5047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d700f11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d700f11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d700f117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d700f117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d700f117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d700f117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d700f117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d700f117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d700f117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d700f117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d700f117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d700f117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d700f1177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cd700f1177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 i="0" u="none" strike="noStrike" cap="none" dirty="0">
                <a:solidFill>
                  <a:srgbClr val="566579"/>
                </a:solidFill>
                <a:latin typeface="NewsGotT" pitchFamily="2" charset="0"/>
                <a:ea typeface="NewsGotT" pitchFamily="2" charset="0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6" name="Google Shape;18;p4">
            <a:extLst>
              <a:ext uri="{FF2B5EF4-FFF2-40B4-BE49-F238E27FC236}">
                <a16:creationId xmlns:a16="http://schemas.microsoft.com/office/drawing/2014/main" id="{61477814-55FB-45FF-B939-290C669C2BEE}"/>
              </a:ext>
            </a:extLst>
          </p:cNvPr>
          <p:cNvSpPr/>
          <p:nvPr userDrawn="1"/>
        </p:nvSpPr>
        <p:spPr>
          <a:xfrm>
            <a:off x="8260073" y="4817386"/>
            <a:ext cx="572225" cy="230330"/>
          </a:xfrm>
          <a:prstGeom prst="rect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NewsGotT" pitchFamily="2" charset="0"/>
            </a:endParaRPr>
          </a:p>
        </p:txBody>
      </p:sp>
      <p:sp>
        <p:nvSpPr>
          <p:cNvPr id="17" name="Google Shape;20;p4">
            <a:extLst>
              <a:ext uri="{FF2B5EF4-FFF2-40B4-BE49-F238E27FC236}">
                <a16:creationId xmlns:a16="http://schemas.microsoft.com/office/drawing/2014/main" id="{E16CF740-8218-4B80-AF63-45D4B2FF618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260075" y="4814635"/>
            <a:ext cx="572225" cy="2303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100">
                <a:solidFill>
                  <a:srgbClr val="FFFFFF"/>
                </a:solidFill>
                <a:latin typeface="NewsGotT" pitchFamily="2" charset="0"/>
              </a:defRPr>
            </a:lvl1pPr>
            <a:lvl2pPr lvl="1">
              <a:buNone/>
              <a:defRPr sz="900">
                <a:solidFill>
                  <a:srgbClr val="FFFFFF"/>
                </a:solidFill>
              </a:defRPr>
            </a:lvl2pPr>
            <a:lvl3pPr lvl="2">
              <a:buNone/>
              <a:defRPr sz="900">
                <a:solidFill>
                  <a:srgbClr val="FFFFFF"/>
                </a:solidFill>
              </a:defRPr>
            </a:lvl3pPr>
            <a:lvl4pPr lvl="3">
              <a:buNone/>
              <a:defRPr sz="900">
                <a:solidFill>
                  <a:srgbClr val="FFFFFF"/>
                </a:solidFill>
              </a:defRPr>
            </a:lvl4pPr>
            <a:lvl5pPr lvl="4">
              <a:buNone/>
              <a:defRPr sz="900">
                <a:solidFill>
                  <a:srgbClr val="FFFFFF"/>
                </a:solidFill>
              </a:defRPr>
            </a:lvl5pPr>
            <a:lvl6pPr lvl="5">
              <a:buNone/>
              <a:defRPr sz="900">
                <a:solidFill>
                  <a:srgbClr val="FFFFFF"/>
                </a:solidFill>
              </a:defRPr>
            </a:lvl6pPr>
            <a:lvl7pPr lvl="6">
              <a:buNone/>
              <a:defRPr sz="900">
                <a:solidFill>
                  <a:srgbClr val="FFFFFF"/>
                </a:solidFill>
              </a:defRPr>
            </a:lvl7pPr>
            <a:lvl8pPr lvl="7">
              <a:buNone/>
              <a:defRPr sz="900">
                <a:solidFill>
                  <a:srgbClr val="FFFFFF"/>
                </a:solidFill>
              </a:defRPr>
            </a:lvl8pPr>
            <a:lvl9pPr lvl="8">
              <a:buNone/>
              <a:defRPr sz="900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99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1_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31850" y="821025"/>
            <a:ext cx="8282750" cy="37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213700"/>
            <a:ext cx="85206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66579"/>
              </a:buClr>
              <a:buSzPts val="2800"/>
              <a:buNone/>
              <a:defRPr>
                <a:solidFill>
                  <a:srgbClr val="56657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cxnSp>
        <p:nvCxnSpPr>
          <p:cNvPr id="23" name="Google Shape;23;p4"/>
          <p:cNvCxnSpPr/>
          <p:nvPr/>
        </p:nvCxnSpPr>
        <p:spPr>
          <a:xfrm>
            <a:off x="431850" y="751750"/>
            <a:ext cx="82803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4" name="Google Shape;18;p4">
            <a:extLst>
              <a:ext uri="{FF2B5EF4-FFF2-40B4-BE49-F238E27FC236}">
                <a16:creationId xmlns:a16="http://schemas.microsoft.com/office/drawing/2014/main" id="{A69A1D3D-CD50-4AEB-9B40-673F8C5C3AFD}"/>
              </a:ext>
            </a:extLst>
          </p:cNvPr>
          <p:cNvSpPr/>
          <p:nvPr userDrawn="1"/>
        </p:nvSpPr>
        <p:spPr>
          <a:xfrm>
            <a:off x="8260073" y="4817386"/>
            <a:ext cx="572225" cy="230330"/>
          </a:xfrm>
          <a:prstGeom prst="rect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NewsGotT" pitchFamily="2" charset="0"/>
            </a:endParaRPr>
          </a:p>
        </p:txBody>
      </p:sp>
      <p:sp>
        <p:nvSpPr>
          <p:cNvPr id="25" name="Google Shape;20;p4">
            <a:extLst>
              <a:ext uri="{FF2B5EF4-FFF2-40B4-BE49-F238E27FC236}">
                <a16:creationId xmlns:a16="http://schemas.microsoft.com/office/drawing/2014/main" id="{28EE198B-2F4D-423D-8529-158DEFFAEEB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260075" y="4814635"/>
            <a:ext cx="572225" cy="2303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100">
                <a:solidFill>
                  <a:srgbClr val="FFFFFF"/>
                </a:solidFill>
                <a:latin typeface="NewsGotT" pitchFamily="2" charset="0"/>
              </a:defRPr>
            </a:lvl1pPr>
            <a:lvl2pPr lvl="1">
              <a:buNone/>
              <a:defRPr sz="900">
                <a:solidFill>
                  <a:srgbClr val="FFFFFF"/>
                </a:solidFill>
              </a:defRPr>
            </a:lvl2pPr>
            <a:lvl3pPr lvl="2">
              <a:buNone/>
              <a:defRPr sz="900">
                <a:solidFill>
                  <a:srgbClr val="FFFFFF"/>
                </a:solidFill>
              </a:defRPr>
            </a:lvl3pPr>
            <a:lvl4pPr lvl="3">
              <a:buNone/>
              <a:defRPr sz="900">
                <a:solidFill>
                  <a:srgbClr val="FFFFFF"/>
                </a:solidFill>
              </a:defRPr>
            </a:lvl4pPr>
            <a:lvl5pPr lvl="4">
              <a:buNone/>
              <a:defRPr sz="900">
                <a:solidFill>
                  <a:srgbClr val="FFFFFF"/>
                </a:solidFill>
              </a:defRPr>
            </a:lvl5pPr>
            <a:lvl6pPr lvl="5">
              <a:buNone/>
              <a:defRPr sz="900">
                <a:solidFill>
                  <a:srgbClr val="FFFFFF"/>
                </a:solidFill>
              </a:defRPr>
            </a:lvl6pPr>
            <a:lvl7pPr lvl="6">
              <a:buNone/>
              <a:defRPr sz="900">
                <a:solidFill>
                  <a:srgbClr val="FFFFFF"/>
                </a:solidFill>
              </a:defRPr>
            </a:lvl7pPr>
            <a:lvl8pPr lvl="7">
              <a:buNone/>
              <a:defRPr sz="900">
                <a:solidFill>
                  <a:srgbClr val="FFFFFF"/>
                </a:solidFill>
              </a:defRPr>
            </a:lvl8pPr>
            <a:lvl9pPr lvl="8">
              <a:buNone/>
              <a:defRPr sz="900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86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hpeixoto.me/class/aec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5;p4">
            <a:extLst>
              <a:ext uri="{FF2B5EF4-FFF2-40B4-BE49-F238E27FC236}">
                <a16:creationId xmlns:a16="http://schemas.microsoft.com/office/drawing/2014/main" id="{A5ACA7E3-6AAD-48E0-956E-4A9CC824E77D}"/>
              </a:ext>
            </a:extLst>
          </p:cNvPr>
          <p:cNvSpPr txBox="1"/>
          <p:nvPr userDrawn="1"/>
        </p:nvSpPr>
        <p:spPr>
          <a:xfrm>
            <a:off x="311700" y="4747700"/>
            <a:ext cx="8520600" cy="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solidFill>
                  <a:srgbClr val="C6C5C5"/>
                </a:solidFill>
                <a:latin typeface="NewsGotT" pitchFamily="2" charset="0"/>
              </a:rPr>
              <a:t>Hugo Peixoto -  hpeixoto@di.uminho.pt</a:t>
            </a:r>
            <a:endParaRPr sz="900" dirty="0">
              <a:solidFill>
                <a:srgbClr val="C6C5C5"/>
              </a:solidFill>
              <a:latin typeface="NewsGotT" pitchFamily="2" charset="0"/>
            </a:endParaRP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rgbClr val="566579"/>
              </a:buClr>
              <a:buSzPts val="2800"/>
              <a:buNone/>
            </a:pPr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cxnSp>
        <p:nvCxnSpPr>
          <p:cNvPr id="5" name="Google Shape;21;p4">
            <a:extLst>
              <a:ext uri="{FF2B5EF4-FFF2-40B4-BE49-F238E27FC236}">
                <a16:creationId xmlns:a16="http://schemas.microsoft.com/office/drawing/2014/main" id="{C37CFFEA-0D59-415B-8AB2-5D86E834AAD4}"/>
              </a:ext>
            </a:extLst>
          </p:cNvPr>
          <p:cNvCxnSpPr>
            <a:cxnSpLocks/>
          </p:cNvCxnSpPr>
          <p:nvPr userDrawn="1"/>
        </p:nvCxnSpPr>
        <p:spPr>
          <a:xfrm>
            <a:off x="311700" y="4741850"/>
            <a:ext cx="85206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9" name="Google Shape;24;p4">
            <a:extLst>
              <a:ext uri="{FF2B5EF4-FFF2-40B4-BE49-F238E27FC236}">
                <a16:creationId xmlns:a16="http://schemas.microsoft.com/office/drawing/2014/main" id="{05771A24-FA7A-4375-9E7A-6F09798C4930}"/>
              </a:ext>
            </a:extLst>
          </p:cNvPr>
          <p:cNvSpPr txBox="1"/>
          <p:nvPr userDrawn="1"/>
        </p:nvSpPr>
        <p:spPr>
          <a:xfrm>
            <a:off x="6689775" y="4733625"/>
            <a:ext cx="1539826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 dirty="0">
                <a:solidFill>
                  <a:srgbClr val="888888"/>
                </a:solidFill>
                <a:latin typeface="NewsGotT" pitchFamily="2" charset="0"/>
                <a:hlinkClick r:id="rId4"/>
              </a:rPr>
              <a:t>https://hpeixoto.me/class/aec</a:t>
            </a:r>
            <a:endParaRPr sz="900" dirty="0">
              <a:solidFill>
                <a:srgbClr val="888888"/>
              </a:solidFill>
              <a:latin typeface="NewsGotT" pitchFamily="2" charset="0"/>
            </a:endParaRPr>
          </a:p>
        </p:txBody>
      </p:sp>
      <p:sp>
        <p:nvSpPr>
          <p:cNvPr id="11" name="Google Shape;26;p4">
            <a:extLst>
              <a:ext uri="{FF2B5EF4-FFF2-40B4-BE49-F238E27FC236}">
                <a16:creationId xmlns:a16="http://schemas.microsoft.com/office/drawing/2014/main" id="{9787E98F-5443-42C9-BD00-BC54F83F25E2}"/>
              </a:ext>
            </a:extLst>
          </p:cNvPr>
          <p:cNvSpPr txBox="1"/>
          <p:nvPr userDrawn="1"/>
        </p:nvSpPr>
        <p:spPr>
          <a:xfrm>
            <a:off x="289401" y="4741850"/>
            <a:ext cx="2164826" cy="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solidFill>
                  <a:srgbClr val="C6C5C5"/>
                </a:solidFill>
                <a:latin typeface="NewsGotT" pitchFamily="2" charset="0"/>
              </a:rPr>
              <a:t>MEBIOM | AEC | 2021/2022 | 1º </a:t>
            </a:r>
            <a:r>
              <a:rPr lang="en-GB" sz="900" dirty="0" err="1">
                <a:solidFill>
                  <a:srgbClr val="C6C5C5"/>
                </a:solidFill>
                <a:latin typeface="NewsGotT" pitchFamily="2" charset="0"/>
              </a:rPr>
              <a:t>Semestre</a:t>
            </a:r>
            <a:endParaRPr sz="900" dirty="0">
              <a:solidFill>
                <a:srgbClr val="C6C5C5"/>
              </a:solidFill>
              <a:latin typeface="NewsGotT" pitchFamily="2" charset="0"/>
            </a:endParaRPr>
          </a:p>
        </p:txBody>
      </p:sp>
      <p:pic>
        <p:nvPicPr>
          <p:cNvPr id="16" name="Imagem 15" descr="tomorrow needs engineering">
            <a:extLst>
              <a:ext uri="{FF2B5EF4-FFF2-40B4-BE49-F238E27FC236}">
                <a16:creationId xmlns:a16="http://schemas.microsoft.com/office/drawing/2014/main" id="{AC6777EF-E5E6-440C-A75B-36360863CB5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10671" y="66693"/>
            <a:ext cx="1263018" cy="487164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 dirty="0">
          <a:solidFill>
            <a:srgbClr val="566579"/>
          </a:solidFill>
          <a:latin typeface="NewsGotT" pitchFamily="2" charset="0"/>
          <a:ea typeface="NewsGotT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NewsGotT" pitchFamily="2" charset="0"/>
          <a:ea typeface="NewsGotT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peixoto.me/class/ae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hpeixoto.me/class/aec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apidminer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3742050" y="634782"/>
            <a:ext cx="1659900" cy="1659900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ewsGotT" pitchFamily="2" charset="0"/>
            </a:endParaRPr>
          </a:p>
        </p:txBody>
      </p:sp>
      <p:sp>
        <p:nvSpPr>
          <p:cNvPr id="53" name="Google Shape;53;p9"/>
          <p:cNvSpPr txBox="1"/>
          <p:nvPr/>
        </p:nvSpPr>
        <p:spPr>
          <a:xfrm>
            <a:off x="150" y="2387042"/>
            <a:ext cx="91440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50" dirty="0">
                <a:solidFill>
                  <a:srgbClr val="566579"/>
                </a:solidFill>
                <a:latin typeface="NewsGotT" pitchFamily="2" charset="0"/>
              </a:rPr>
              <a:t>PL02 - </a:t>
            </a:r>
            <a:r>
              <a:rPr lang="en-GB" sz="3350" dirty="0" err="1">
                <a:solidFill>
                  <a:srgbClr val="566579"/>
                </a:solidFill>
                <a:latin typeface="NewsGotT" pitchFamily="2" charset="0"/>
              </a:rPr>
              <a:t>Introdução</a:t>
            </a:r>
            <a:r>
              <a:rPr lang="en-GB" sz="3350" dirty="0">
                <a:solidFill>
                  <a:srgbClr val="566579"/>
                </a:solidFill>
                <a:latin typeface="NewsGotT" pitchFamily="2" charset="0"/>
              </a:rPr>
              <a:t> </a:t>
            </a:r>
            <a:r>
              <a:rPr lang="en-GB" sz="3350" dirty="0" err="1">
                <a:solidFill>
                  <a:srgbClr val="566579"/>
                </a:solidFill>
                <a:latin typeface="NewsGotT" pitchFamily="2" charset="0"/>
              </a:rPr>
              <a:t>ao</a:t>
            </a:r>
            <a:r>
              <a:rPr lang="en-GB" sz="3350" dirty="0">
                <a:solidFill>
                  <a:srgbClr val="566579"/>
                </a:solidFill>
                <a:latin typeface="NewsGotT" pitchFamily="2" charset="0"/>
              </a:rPr>
              <a:t> RapidMiner</a:t>
            </a:r>
            <a:endParaRPr sz="3350" dirty="0">
              <a:solidFill>
                <a:srgbClr val="566579"/>
              </a:solidFill>
              <a:latin typeface="NewsGotT" pitchFamily="2" charset="0"/>
            </a:endParaRPr>
          </a:p>
        </p:txBody>
      </p:sp>
      <p:sp>
        <p:nvSpPr>
          <p:cNvPr id="54" name="Google Shape;54;p9"/>
          <p:cNvSpPr txBox="1"/>
          <p:nvPr/>
        </p:nvSpPr>
        <p:spPr>
          <a:xfrm>
            <a:off x="0" y="2915217"/>
            <a:ext cx="91440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accent3"/>
                </a:solidFill>
                <a:latin typeface="NewsGotT" pitchFamily="2" charset="0"/>
              </a:rPr>
              <a:t>AEC - </a:t>
            </a:r>
            <a:r>
              <a:rPr lang="en-GB" sz="1800" dirty="0" err="1">
                <a:solidFill>
                  <a:schemeClr val="accent3"/>
                </a:solidFill>
                <a:latin typeface="NewsGotT" pitchFamily="2" charset="0"/>
              </a:rPr>
              <a:t>Mestrado</a:t>
            </a:r>
            <a:r>
              <a:rPr lang="en-GB" sz="1800" dirty="0">
                <a:solidFill>
                  <a:schemeClr val="accent3"/>
                </a:solidFill>
                <a:latin typeface="NewsGotT" pitchFamily="2" charset="0"/>
              </a:rPr>
              <a:t> </a:t>
            </a:r>
            <a:r>
              <a:rPr lang="en-GB" sz="1800" dirty="0" err="1">
                <a:solidFill>
                  <a:schemeClr val="accent3"/>
                </a:solidFill>
                <a:latin typeface="NewsGotT" pitchFamily="2" charset="0"/>
              </a:rPr>
              <a:t>em</a:t>
            </a:r>
            <a:r>
              <a:rPr lang="en-GB" sz="1800" dirty="0">
                <a:solidFill>
                  <a:schemeClr val="accent3"/>
                </a:solidFill>
                <a:latin typeface="NewsGotT" pitchFamily="2" charset="0"/>
              </a:rPr>
              <a:t> </a:t>
            </a:r>
            <a:r>
              <a:rPr lang="en-GB" sz="1800" dirty="0" err="1">
                <a:solidFill>
                  <a:schemeClr val="accent3"/>
                </a:solidFill>
                <a:latin typeface="NewsGotT" pitchFamily="2" charset="0"/>
              </a:rPr>
              <a:t>Engenharia</a:t>
            </a:r>
            <a:r>
              <a:rPr lang="en-GB" sz="1800" dirty="0">
                <a:solidFill>
                  <a:schemeClr val="accent3"/>
                </a:solidFill>
                <a:latin typeface="NewsGotT" pitchFamily="2" charset="0"/>
              </a:rPr>
              <a:t> </a:t>
            </a:r>
            <a:r>
              <a:rPr lang="en-GB" sz="1800" dirty="0" err="1">
                <a:solidFill>
                  <a:schemeClr val="accent3"/>
                </a:solidFill>
                <a:latin typeface="NewsGotT" pitchFamily="2" charset="0"/>
              </a:rPr>
              <a:t>Biomédica</a:t>
            </a:r>
            <a:endParaRPr sz="1800" dirty="0">
              <a:solidFill>
                <a:schemeClr val="accent3"/>
              </a:solidFill>
              <a:latin typeface="NewsGotT" pitchFamily="2" charset="0"/>
            </a:endParaRPr>
          </a:p>
        </p:txBody>
      </p:sp>
      <p:sp>
        <p:nvSpPr>
          <p:cNvPr id="55" name="Google Shape;55;p9"/>
          <p:cNvSpPr txBox="1"/>
          <p:nvPr/>
        </p:nvSpPr>
        <p:spPr>
          <a:xfrm>
            <a:off x="150" y="3708775"/>
            <a:ext cx="91440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u="sng" dirty="0">
                <a:solidFill>
                  <a:schemeClr val="hlink"/>
                </a:solidFill>
                <a:latin typeface="NewsGotT" pitchFamily="2" charset="0"/>
                <a:hlinkClick r:id="rId3"/>
              </a:rPr>
              <a:t>https://hpeixoto.me/class/aec</a:t>
            </a:r>
            <a:r>
              <a:rPr lang="en-GB" sz="1000" dirty="0">
                <a:solidFill>
                  <a:srgbClr val="999999"/>
                </a:solidFill>
                <a:latin typeface="NewsGotT" pitchFamily="2" charset="0"/>
              </a:rPr>
              <a:t> </a:t>
            </a:r>
            <a:endParaRPr sz="1000" dirty="0">
              <a:solidFill>
                <a:srgbClr val="999999"/>
              </a:solidFill>
              <a:latin typeface="NewsGotT" pitchFamily="2" charset="0"/>
            </a:endParaRPr>
          </a:p>
        </p:txBody>
      </p:sp>
      <p:pic>
        <p:nvPicPr>
          <p:cNvPr id="56" name="Google Shape;56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0798" y="893373"/>
            <a:ext cx="1142700" cy="114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07ED75A-31B6-457F-BFB6-4177CF9D80D2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3424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b="1"/>
              <a:t>Data Preparation</a:t>
            </a:r>
            <a:endParaRPr sz="1800" b="1"/>
          </a:p>
        </p:txBody>
      </p:sp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Exemplo de Correlação</a:t>
            </a:r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4294967295"/>
          </p:nvPr>
        </p:nvSpPr>
        <p:spPr>
          <a:xfrm>
            <a:off x="429400" y="1428775"/>
            <a:ext cx="4430713" cy="3206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/>
              <a:t>Download do dataset: pl08-dataset.csv</a:t>
            </a:r>
            <a:endParaRPr sz="20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14605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 sz="2000" dirty="0"/>
              <a:t>1. </a:t>
            </a:r>
            <a:r>
              <a:rPr lang="en-GB" sz="2000" dirty="0" err="1"/>
              <a:t>Importar</a:t>
            </a:r>
            <a:r>
              <a:rPr lang="en-GB" sz="2000" dirty="0"/>
              <a:t> o CSV para o </a:t>
            </a:r>
            <a:r>
              <a:rPr lang="en-GB" sz="2000" dirty="0" err="1"/>
              <a:t>repositório</a:t>
            </a:r>
            <a:r>
              <a:rPr lang="en-GB" sz="2000" dirty="0"/>
              <a:t> </a:t>
            </a:r>
            <a:r>
              <a:rPr lang="en-GB" sz="2000" dirty="0" err="1"/>
              <a:t>rapidminer</a:t>
            </a:r>
            <a:r>
              <a:rPr lang="en-GB" sz="2000" dirty="0"/>
              <a:t> (</a:t>
            </a:r>
            <a:r>
              <a:rPr lang="en-GB" sz="2000" dirty="0" err="1"/>
              <a:t>ImportData</a:t>
            </a:r>
            <a:r>
              <a:rPr lang="en-GB" sz="2000" dirty="0"/>
              <a:t> -&gt; </a:t>
            </a:r>
            <a:r>
              <a:rPr lang="en-GB" sz="2000" dirty="0" err="1"/>
              <a:t>MyComputer</a:t>
            </a:r>
            <a:r>
              <a:rPr lang="en-GB" sz="2000" dirty="0"/>
              <a:t>)</a:t>
            </a:r>
            <a:endParaRPr sz="2000" dirty="0"/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14605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 sz="2000" dirty="0"/>
              <a:t>2. </a:t>
            </a:r>
            <a:r>
              <a:rPr lang="en-GB" sz="2000" dirty="0" err="1"/>
              <a:t>Verificar</a:t>
            </a:r>
            <a:r>
              <a:rPr lang="en-GB" sz="2000" dirty="0"/>
              <a:t> a view dos </a:t>
            </a:r>
            <a:r>
              <a:rPr lang="en-GB" sz="2000" dirty="0" err="1"/>
              <a:t>resultados</a:t>
            </a:r>
            <a:r>
              <a:rPr lang="en-GB" sz="2000" dirty="0"/>
              <a:t> e </a:t>
            </a:r>
            <a:r>
              <a:rPr lang="en-GB" sz="2000" dirty="0" err="1"/>
              <a:t>inspecionar</a:t>
            </a:r>
            <a:r>
              <a:rPr lang="en-GB" sz="2000" dirty="0"/>
              <a:t> </a:t>
            </a:r>
            <a:r>
              <a:rPr lang="en-GB" sz="2000" dirty="0" err="1"/>
              <a:t>os</a:t>
            </a:r>
            <a:r>
              <a:rPr lang="en-GB" sz="2000" dirty="0"/>
              <a:t> dados CSV </a:t>
            </a:r>
            <a:r>
              <a:rPr lang="en-GB" sz="2000" dirty="0" err="1"/>
              <a:t>importados</a:t>
            </a:r>
            <a:r>
              <a:rPr lang="en-GB" sz="2000" dirty="0"/>
              <a:t> (</a:t>
            </a:r>
            <a:r>
              <a:rPr lang="en-GB" sz="2000" dirty="0" err="1"/>
              <a:t>Data,Statistics</a:t>
            </a:r>
            <a:r>
              <a:rPr lang="en-GB" sz="2000" dirty="0"/>
              <a:t>)</a:t>
            </a:r>
            <a:endParaRPr sz="2000" dirty="0"/>
          </a:p>
        </p:txBody>
      </p:sp>
      <p:sp>
        <p:nvSpPr>
          <p:cNvPr id="138" name="Google Shape;138;p18"/>
          <p:cNvSpPr/>
          <p:nvPr/>
        </p:nvSpPr>
        <p:spPr>
          <a:xfrm>
            <a:off x="487209" y="371322"/>
            <a:ext cx="297000" cy="29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144" y="27277"/>
                </a:moveTo>
                <a:cubicBezTo>
                  <a:pt x="42216" y="27277"/>
                  <a:pt x="27469" y="41927"/>
                  <a:pt x="27469" y="59855"/>
                </a:cubicBezTo>
                <a:cubicBezTo>
                  <a:pt x="27469" y="77879"/>
                  <a:pt x="42216" y="92530"/>
                  <a:pt x="60144" y="92530"/>
                </a:cubicBezTo>
                <a:cubicBezTo>
                  <a:pt x="78072" y="92530"/>
                  <a:pt x="92722" y="77879"/>
                  <a:pt x="92722" y="59855"/>
                </a:cubicBezTo>
                <a:cubicBezTo>
                  <a:pt x="92722" y="41927"/>
                  <a:pt x="78072" y="27277"/>
                  <a:pt x="60144" y="27277"/>
                </a:cubicBezTo>
                <a:close/>
                <a:moveTo>
                  <a:pt x="60144" y="32674"/>
                </a:moveTo>
                <a:cubicBezTo>
                  <a:pt x="69397" y="32674"/>
                  <a:pt x="77493" y="37301"/>
                  <a:pt x="82409" y="44337"/>
                </a:cubicBezTo>
                <a:lnTo>
                  <a:pt x="68048" y="52530"/>
                </a:lnTo>
                <a:cubicBezTo>
                  <a:pt x="66120" y="50409"/>
                  <a:pt x="63132" y="49253"/>
                  <a:pt x="60144" y="49253"/>
                </a:cubicBezTo>
                <a:cubicBezTo>
                  <a:pt x="57156" y="49253"/>
                  <a:pt x="54168" y="50602"/>
                  <a:pt x="52240" y="52530"/>
                </a:cubicBezTo>
                <a:lnTo>
                  <a:pt x="37783" y="44337"/>
                </a:lnTo>
                <a:cubicBezTo>
                  <a:pt x="42698" y="37301"/>
                  <a:pt x="50891" y="32674"/>
                  <a:pt x="60144" y="32674"/>
                </a:cubicBezTo>
                <a:close/>
                <a:moveTo>
                  <a:pt x="57445" y="87132"/>
                </a:moveTo>
                <a:cubicBezTo>
                  <a:pt x="43566" y="85686"/>
                  <a:pt x="32963" y="74024"/>
                  <a:pt x="32963" y="59855"/>
                </a:cubicBezTo>
                <a:cubicBezTo>
                  <a:pt x="32963" y="56096"/>
                  <a:pt x="33734" y="52530"/>
                  <a:pt x="35084" y="48963"/>
                </a:cubicBezTo>
                <a:lnTo>
                  <a:pt x="49542" y="57156"/>
                </a:lnTo>
                <a:cubicBezTo>
                  <a:pt x="49253" y="58024"/>
                  <a:pt x="49253" y="59084"/>
                  <a:pt x="49253" y="59855"/>
                </a:cubicBezTo>
                <a:cubicBezTo>
                  <a:pt x="49253" y="65060"/>
                  <a:pt x="52819" y="69108"/>
                  <a:pt x="57445" y="70457"/>
                </a:cubicBezTo>
                <a:lnTo>
                  <a:pt x="57445" y="87132"/>
                </a:lnTo>
                <a:close/>
                <a:moveTo>
                  <a:pt x="54650" y="59855"/>
                </a:moveTo>
                <a:cubicBezTo>
                  <a:pt x="54650" y="56867"/>
                  <a:pt x="57156" y="54457"/>
                  <a:pt x="60144" y="54457"/>
                </a:cubicBezTo>
                <a:cubicBezTo>
                  <a:pt x="63132" y="54457"/>
                  <a:pt x="65542" y="56867"/>
                  <a:pt x="65542" y="59855"/>
                </a:cubicBezTo>
                <a:cubicBezTo>
                  <a:pt x="65542" y="62843"/>
                  <a:pt x="63132" y="65349"/>
                  <a:pt x="60144" y="65349"/>
                </a:cubicBezTo>
                <a:cubicBezTo>
                  <a:pt x="57156" y="65349"/>
                  <a:pt x="54650" y="62843"/>
                  <a:pt x="54650" y="59855"/>
                </a:cubicBezTo>
                <a:close/>
                <a:moveTo>
                  <a:pt x="87325" y="59855"/>
                </a:moveTo>
                <a:cubicBezTo>
                  <a:pt x="87325" y="74024"/>
                  <a:pt x="76722" y="85493"/>
                  <a:pt x="62843" y="87132"/>
                </a:cubicBezTo>
                <a:lnTo>
                  <a:pt x="62843" y="70457"/>
                </a:lnTo>
                <a:cubicBezTo>
                  <a:pt x="67469" y="69397"/>
                  <a:pt x="71036" y="65060"/>
                  <a:pt x="71036" y="59855"/>
                </a:cubicBezTo>
                <a:cubicBezTo>
                  <a:pt x="71036" y="59084"/>
                  <a:pt x="70746" y="58024"/>
                  <a:pt x="70746" y="57156"/>
                </a:cubicBezTo>
                <a:lnTo>
                  <a:pt x="85108" y="48963"/>
                </a:lnTo>
                <a:cubicBezTo>
                  <a:pt x="86554" y="52530"/>
                  <a:pt x="87325" y="56096"/>
                  <a:pt x="87325" y="59855"/>
                </a:cubicBezTo>
                <a:close/>
                <a:moveTo>
                  <a:pt x="115855" y="47903"/>
                </a:moveTo>
                <a:lnTo>
                  <a:pt x="110168" y="46554"/>
                </a:lnTo>
                <a:cubicBezTo>
                  <a:pt x="109108" y="42216"/>
                  <a:pt x="107180" y="37879"/>
                  <a:pt x="104963" y="34024"/>
                </a:cubicBezTo>
                <a:lnTo>
                  <a:pt x="107951" y="28915"/>
                </a:lnTo>
                <a:cubicBezTo>
                  <a:pt x="108819" y="26987"/>
                  <a:pt x="109590" y="24771"/>
                  <a:pt x="107951" y="23132"/>
                </a:cubicBezTo>
                <a:lnTo>
                  <a:pt x="96867" y="12048"/>
                </a:lnTo>
                <a:cubicBezTo>
                  <a:pt x="96000" y="11180"/>
                  <a:pt x="95228" y="10891"/>
                  <a:pt x="94361" y="10891"/>
                </a:cubicBezTo>
                <a:cubicBezTo>
                  <a:pt x="93301" y="10891"/>
                  <a:pt x="92240" y="11469"/>
                  <a:pt x="91180" y="12048"/>
                </a:cubicBezTo>
                <a:lnTo>
                  <a:pt x="85975" y="15036"/>
                </a:lnTo>
                <a:cubicBezTo>
                  <a:pt x="82120" y="12819"/>
                  <a:pt x="77783" y="10891"/>
                  <a:pt x="73445" y="9831"/>
                </a:cubicBezTo>
                <a:lnTo>
                  <a:pt x="72096" y="4144"/>
                </a:lnTo>
                <a:cubicBezTo>
                  <a:pt x="71518" y="2216"/>
                  <a:pt x="70168" y="0"/>
                  <a:pt x="68048" y="0"/>
                </a:cubicBezTo>
                <a:lnTo>
                  <a:pt x="51951" y="0"/>
                </a:lnTo>
                <a:cubicBezTo>
                  <a:pt x="49831" y="0"/>
                  <a:pt x="48385" y="1927"/>
                  <a:pt x="47903" y="4144"/>
                </a:cubicBezTo>
                <a:lnTo>
                  <a:pt x="46554" y="9831"/>
                </a:lnTo>
                <a:cubicBezTo>
                  <a:pt x="42216" y="10891"/>
                  <a:pt x="37783" y="12819"/>
                  <a:pt x="34024" y="15036"/>
                </a:cubicBezTo>
                <a:lnTo>
                  <a:pt x="28819" y="12048"/>
                </a:lnTo>
                <a:cubicBezTo>
                  <a:pt x="28048" y="11469"/>
                  <a:pt x="26698" y="10891"/>
                  <a:pt x="25542" y="10891"/>
                </a:cubicBezTo>
                <a:cubicBezTo>
                  <a:pt x="24771" y="10891"/>
                  <a:pt x="23903" y="11180"/>
                  <a:pt x="23132" y="12048"/>
                </a:cubicBezTo>
                <a:lnTo>
                  <a:pt x="11951" y="23132"/>
                </a:lnTo>
                <a:cubicBezTo>
                  <a:pt x="10313" y="24771"/>
                  <a:pt x="11180" y="26987"/>
                  <a:pt x="11951" y="28915"/>
                </a:cubicBezTo>
                <a:lnTo>
                  <a:pt x="14939" y="34024"/>
                </a:lnTo>
                <a:cubicBezTo>
                  <a:pt x="12819" y="37879"/>
                  <a:pt x="10891" y="42216"/>
                  <a:pt x="9831" y="46554"/>
                </a:cubicBezTo>
                <a:lnTo>
                  <a:pt x="4048" y="47903"/>
                </a:lnTo>
                <a:cubicBezTo>
                  <a:pt x="2216" y="48481"/>
                  <a:pt x="0" y="49831"/>
                  <a:pt x="0" y="51951"/>
                </a:cubicBezTo>
                <a:lnTo>
                  <a:pt x="0" y="68048"/>
                </a:lnTo>
                <a:cubicBezTo>
                  <a:pt x="0" y="70265"/>
                  <a:pt x="1927" y="71325"/>
                  <a:pt x="4048" y="72096"/>
                </a:cubicBezTo>
                <a:lnTo>
                  <a:pt x="9831" y="73445"/>
                </a:lnTo>
                <a:cubicBezTo>
                  <a:pt x="10891" y="77879"/>
                  <a:pt x="12819" y="82216"/>
                  <a:pt x="14939" y="85975"/>
                </a:cubicBezTo>
                <a:lnTo>
                  <a:pt x="11951" y="91180"/>
                </a:lnTo>
                <a:cubicBezTo>
                  <a:pt x="10891" y="92819"/>
                  <a:pt x="10313" y="95228"/>
                  <a:pt x="11951" y="96867"/>
                </a:cubicBezTo>
                <a:lnTo>
                  <a:pt x="23132" y="108048"/>
                </a:lnTo>
                <a:cubicBezTo>
                  <a:pt x="23903" y="108819"/>
                  <a:pt x="24771" y="108819"/>
                  <a:pt x="25542" y="108819"/>
                </a:cubicBezTo>
                <a:cubicBezTo>
                  <a:pt x="26698" y="108819"/>
                  <a:pt x="27759" y="108337"/>
                  <a:pt x="28819" y="108048"/>
                </a:cubicBezTo>
                <a:lnTo>
                  <a:pt x="34024" y="105060"/>
                </a:lnTo>
                <a:cubicBezTo>
                  <a:pt x="37783" y="107180"/>
                  <a:pt x="42216" y="109108"/>
                  <a:pt x="46554" y="110168"/>
                </a:cubicBezTo>
                <a:lnTo>
                  <a:pt x="47903" y="115951"/>
                </a:lnTo>
                <a:cubicBezTo>
                  <a:pt x="48385" y="117783"/>
                  <a:pt x="49831" y="120000"/>
                  <a:pt x="51951" y="120000"/>
                </a:cubicBezTo>
                <a:lnTo>
                  <a:pt x="68048" y="120000"/>
                </a:lnTo>
                <a:cubicBezTo>
                  <a:pt x="70168" y="120000"/>
                  <a:pt x="71228" y="118072"/>
                  <a:pt x="72096" y="115951"/>
                </a:cubicBezTo>
                <a:lnTo>
                  <a:pt x="73445" y="110168"/>
                </a:lnTo>
                <a:cubicBezTo>
                  <a:pt x="77783" y="109108"/>
                  <a:pt x="82120" y="107180"/>
                  <a:pt x="85975" y="105060"/>
                </a:cubicBezTo>
                <a:lnTo>
                  <a:pt x="91180" y="108048"/>
                </a:lnTo>
                <a:cubicBezTo>
                  <a:pt x="92240" y="108626"/>
                  <a:pt x="93301" y="108819"/>
                  <a:pt x="94361" y="108819"/>
                </a:cubicBezTo>
                <a:cubicBezTo>
                  <a:pt x="95228" y="108819"/>
                  <a:pt x="96000" y="108626"/>
                  <a:pt x="96867" y="108048"/>
                </a:cubicBezTo>
                <a:lnTo>
                  <a:pt x="107951" y="96867"/>
                </a:lnTo>
                <a:cubicBezTo>
                  <a:pt x="109590" y="95228"/>
                  <a:pt x="109108" y="93108"/>
                  <a:pt x="107951" y="91180"/>
                </a:cubicBezTo>
                <a:lnTo>
                  <a:pt x="104963" y="85975"/>
                </a:lnTo>
                <a:cubicBezTo>
                  <a:pt x="107180" y="82216"/>
                  <a:pt x="109108" y="77879"/>
                  <a:pt x="110168" y="73445"/>
                </a:cubicBezTo>
                <a:lnTo>
                  <a:pt x="115855" y="72096"/>
                </a:lnTo>
                <a:cubicBezTo>
                  <a:pt x="117783" y="71614"/>
                  <a:pt x="120000" y="70265"/>
                  <a:pt x="120000" y="68048"/>
                </a:cubicBezTo>
                <a:lnTo>
                  <a:pt x="120000" y="51951"/>
                </a:lnTo>
                <a:cubicBezTo>
                  <a:pt x="120000" y="49831"/>
                  <a:pt x="118072" y="48481"/>
                  <a:pt x="115855" y="47903"/>
                </a:cubicBezTo>
                <a:close/>
                <a:moveTo>
                  <a:pt x="114506" y="66698"/>
                </a:moveTo>
                <a:lnTo>
                  <a:pt x="114506" y="66698"/>
                </a:lnTo>
                <a:lnTo>
                  <a:pt x="108819" y="68048"/>
                </a:lnTo>
                <a:cubicBezTo>
                  <a:pt x="106891" y="68626"/>
                  <a:pt x="105253" y="69975"/>
                  <a:pt x="104963" y="71903"/>
                </a:cubicBezTo>
                <a:cubicBezTo>
                  <a:pt x="103903" y="75662"/>
                  <a:pt x="102265" y="79518"/>
                  <a:pt x="100337" y="82987"/>
                </a:cubicBezTo>
                <a:cubicBezTo>
                  <a:pt x="99277" y="84626"/>
                  <a:pt x="99277" y="86843"/>
                  <a:pt x="100337" y="88481"/>
                </a:cubicBezTo>
                <a:lnTo>
                  <a:pt x="103421" y="93301"/>
                </a:lnTo>
                <a:lnTo>
                  <a:pt x="93879" y="102843"/>
                </a:lnTo>
                <a:lnTo>
                  <a:pt x="93879" y="102843"/>
                </a:lnTo>
                <a:lnTo>
                  <a:pt x="88963" y="99855"/>
                </a:lnTo>
                <a:cubicBezTo>
                  <a:pt x="88096" y="99373"/>
                  <a:pt x="87036" y="99084"/>
                  <a:pt x="86265" y="99084"/>
                </a:cubicBezTo>
                <a:cubicBezTo>
                  <a:pt x="85397" y="99084"/>
                  <a:pt x="84337" y="99373"/>
                  <a:pt x="83469" y="99855"/>
                </a:cubicBezTo>
                <a:cubicBezTo>
                  <a:pt x="80000" y="101783"/>
                  <a:pt x="76144" y="103421"/>
                  <a:pt x="72385" y="104481"/>
                </a:cubicBezTo>
                <a:cubicBezTo>
                  <a:pt x="70457" y="105060"/>
                  <a:pt x="69108" y="106409"/>
                  <a:pt x="68530" y="108337"/>
                </a:cubicBezTo>
                <a:lnTo>
                  <a:pt x="67180" y="114024"/>
                </a:lnTo>
                <a:lnTo>
                  <a:pt x="67180" y="114024"/>
                </a:lnTo>
                <a:lnTo>
                  <a:pt x="53879" y="114024"/>
                </a:lnTo>
                <a:lnTo>
                  <a:pt x="52530" y="108337"/>
                </a:lnTo>
                <a:cubicBezTo>
                  <a:pt x="51951" y="106409"/>
                  <a:pt x="50602" y="104771"/>
                  <a:pt x="48674" y="104481"/>
                </a:cubicBezTo>
                <a:cubicBezTo>
                  <a:pt x="44915" y="103421"/>
                  <a:pt x="41060" y="101783"/>
                  <a:pt x="37590" y="99855"/>
                </a:cubicBezTo>
                <a:cubicBezTo>
                  <a:pt x="36722" y="99373"/>
                  <a:pt x="35662" y="99084"/>
                  <a:pt x="34795" y="99084"/>
                </a:cubicBezTo>
                <a:cubicBezTo>
                  <a:pt x="33734" y="99084"/>
                  <a:pt x="32963" y="99373"/>
                  <a:pt x="32096" y="99855"/>
                </a:cubicBezTo>
                <a:lnTo>
                  <a:pt x="27180" y="102843"/>
                </a:lnTo>
                <a:lnTo>
                  <a:pt x="27180" y="102843"/>
                </a:lnTo>
                <a:lnTo>
                  <a:pt x="17734" y="93301"/>
                </a:lnTo>
                <a:lnTo>
                  <a:pt x="20722" y="88481"/>
                </a:lnTo>
                <a:cubicBezTo>
                  <a:pt x="21783" y="86843"/>
                  <a:pt x="21783" y="84626"/>
                  <a:pt x="20722" y="82987"/>
                </a:cubicBezTo>
                <a:cubicBezTo>
                  <a:pt x="18506" y="79518"/>
                  <a:pt x="17156" y="75662"/>
                  <a:pt x="16096" y="71903"/>
                </a:cubicBezTo>
                <a:cubicBezTo>
                  <a:pt x="15518" y="69975"/>
                  <a:pt x="14168" y="68626"/>
                  <a:pt x="12240" y="68048"/>
                </a:cubicBezTo>
                <a:lnTo>
                  <a:pt x="6843" y="66698"/>
                </a:lnTo>
                <a:lnTo>
                  <a:pt x="6843" y="66698"/>
                </a:lnTo>
                <a:lnTo>
                  <a:pt x="6843" y="53397"/>
                </a:lnTo>
                <a:lnTo>
                  <a:pt x="12530" y="51951"/>
                </a:lnTo>
                <a:cubicBezTo>
                  <a:pt x="14457" y="51469"/>
                  <a:pt x="16096" y="50120"/>
                  <a:pt x="16289" y="48192"/>
                </a:cubicBezTo>
                <a:cubicBezTo>
                  <a:pt x="17445" y="44337"/>
                  <a:pt x="19084" y="40578"/>
                  <a:pt x="20915" y="37012"/>
                </a:cubicBezTo>
                <a:cubicBezTo>
                  <a:pt x="22072" y="35373"/>
                  <a:pt x="22072" y="33253"/>
                  <a:pt x="20915" y="31614"/>
                </a:cubicBezTo>
                <a:lnTo>
                  <a:pt x="17927" y="26698"/>
                </a:lnTo>
                <a:lnTo>
                  <a:pt x="17927" y="26698"/>
                </a:lnTo>
                <a:lnTo>
                  <a:pt x="27469" y="17156"/>
                </a:lnTo>
                <a:lnTo>
                  <a:pt x="32385" y="20144"/>
                </a:lnTo>
                <a:cubicBezTo>
                  <a:pt x="33156" y="20722"/>
                  <a:pt x="34313" y="21012"/>
                  <a:pt x="35084" y="21012"/>
                </a:cubicBezTo>
                <a:cubicBezTo>
                  <a:pt x="35951" y="21012"/>
                  <a:pt x="37012" y="20722"/>
                  <a:pt x="37783" y="20144"/>
                </a:cubicBezTo>
                <a:cubicBezTo>
                  <a:pt x="41349" y="18313"/>
                  <a:pt x="45204" y="16674"/>
                  <a:pt x="48963" y="15518"/>
                </a:cubicBezTo>
                <a:cubicBezTo>
                  <a:pt x="50891" y="15036"/>
                  <a:pt x="52240" y="13686"/>
                  <a:pt x="52819" y="11759"/>
                </a:cubicBezTo>
                <a:lnTo>
                  <a:pt x="54168" y="6072"/>
                </a:lnTo>
                <a:lnTo>
                  <a:pt x="67469" y="6072"/>
                </a:lnTo>
                <a:lnTo>
                  <a:pt x="67469" y="6072"/>
                </a:lnTo>
                <a:lnTo>
                  <a:pt x="68819" y="11759"/>
                </a:lnTo>
                <a:cubicBezTo>
                  <a:pt x="69397" y="13686"/>
                  <a:pt x="70746" y="15228"/>
                  <a:pt x="72674" y="15518"/>
                </a:cubicBezTo>
                <a:cubicBezTo>
                  <a:pt x="76433" y="16674"/>
                  <a:pt x="80289" y="18313"/>
                  <a:pt x="83759" y="20144"/>
                </a:cubicBezTo>
                <a:cubicBezTo>
                  <a:pt x="84626" y="20722"/>
                  <a:pt x="85686" y="21012"/>
                  <a:pt x="86554" y="21012"/>
                </a:cubicBezTo>
                <a:cubicBezTo>
                  <a:pt x="87614" y="21012"/>
                  <a:pt x="88385" y="20722"/>
                  <a:pt x="89253" y="20144"/>
                </a:cubicBezTo>
                <a:lnTo>
                  <a:pt x="94168" y="17156"/>
                </a:lnTo>
                <a:lnTo>
                  <a:pt x="103614" y="26698"/>
                </a:lnTo>
                <a:lnTo>
                  <a:pt x="103614" y="26698"/>
                </a:lnTo>
                <a:lnTo>
                  <a:pt x="100626" y="31614"/>
                </a:lnTo>
                <a:cubicBezTo>
                  <a:pt x="99566" y="33253"/>
                  <a:pt x="99566" y="35373"/>
                  <a:pt x="100626" y="37012"/>
                </a:cubicBezTo>
                <a:cubicBezTo>
                  <a:pt x="102554" y="40578"/>
                  <a:pt x="104192" y="44337"/>
                  <a:pt x="105253" y="48192"/>
                </a:cubicBezTo>
                <a:cubicBezTo>
                  <a:pt x="105831" y="50120"/>
                  <a:pt x="107180" y="51469"/>
                  <a:pt x="109108" y="51951"/>
                </a:cubicBezTo>
                <a:lnTo>
                  <a:pt x="114795" y="53397"/>
                </a:lnTo>
                <a:lnTo>
                  <a:pt x="114795" y="66698"/>
                </a:lnTo>
                <a:lnTo>
                  <a:pt x="114506" y="66698"/>
                </a:lnTo>
                <a:close/>
              </a:path>
            </a:pathLst>
          </a:custGeom>
          <a:solidFill>
            <a:srgbClr val="EE79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6750" y="1806125"/>
            <a:ext cx="2125975" cy="245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b="1"/>
              <a:t>Modeling</a:t>
            </a:r>
            <a:endParaRPr sz="1800" b="1"/>
          </a:p>
        </p:txBody>
      </p:sp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Exemplo de Correlação</a:t>
            </a:r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body" idx="4294967295"/>
          </p:nvPr>
        </p:nvSpPr>
        <p:spPr>
          <a:xfrm>
            <a:off x="429400" y="1374175"/>
            <a:ext cx="5765800" cy="3206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 dirty="0"/>
              <a:t>3. </a:t>
            </a:r>
            <a:r>
              <a:rPr lang="en-GB" dirty="0" err="1"/>
              <a:t>Mude</a:t>
            </a:r>
            <a:r>
              <a:rPr lang="en-GB" dirty="0"/>
              <a:t> para a </a:t>
            </a:r>
            <a:r>
              <a:rPr lang="en-GB" dirty="0" err="1"/>
              <a:t>perspetiva</a:t>
            </a:r>
            <a:r>
              <a:rPr lang="en-GB" dirty="0"/>
              <a:t> de design e </a:t>
            </a:r>
            <a:r>
              <a:rPr lang="en-GB" dirty="0" err="1"/>
              <a:t>arraste</a:t>
            </a:r>
            <a:r>
              <a:rPr lang="en-GB" dirty="0"/>
              <a:t> o dataset para a </a:t>
            </a:r>
            <a:r>
              <a:rPr lang="en-GB" dirty="0" err="1"/>
              <a:t>janela</a:t>
            </a:r>
            <a:r>
              <a:rPr lang="en-GB" dirty="0"/>
              <a:t> do </a:t>
            </a:r>
            <a:r>
              <a:rPr lang="en-GB" dirty="0" err="1"/>
              <a:t>processo</a:t>
            </a:r>
            <a:r>
              <a:rPr lang="en-GB" dirty="0"/>
              <a:t>;</a:t>
            </a:r>
            <a:endParaRPr dirty="0"/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4605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 dirty="0"/>
              <a:t>4. No </a:t>
            </a:r>
            <a:r>
              <a:rPr lang="en-GB" dirty="0" err="1"/>
              <a:t>separador</a:t>
            </a:r>
            <a:r>
              <a:rPr lang="en-GB" dirty="0"/>
              <a:t> </a:t>
            </a:r>
            <a:r>
              <a:rPr lang="en-GB" dirty="0" err="1"/>
              <a:t>Operadores</a:t>
            </a:r>
            <a:r>
              <a:rPr lang="en-GB" dirty="0"/>
              <a:t> (</a:t>
            </a:r>
            <a:r>
              <a:rPr lang="en-GB" dirty="0" err="1"/>
              <a:t>secção</a:t>
            </a:r>
            <a:r>
              <a:rPr lang="en-GB" dirty="0"/>
              <a:t> das ferramentas de Data Mining), no canto inferior </a:t>
            </a:r>
            <a:r>
              <a:rPr lang="en-GB" dirty="0" err="1"/>
              <a:t>esquerdo</a:t>
            </a:r>
            <a:r>
              <a:rPr lang="en-GB" dirty="0"/>
              <a:t>, use a </a:t>
            </a:r>
            <a:r>
              <a:rPr lang="en-GB" dirty="0" err="1"/>
              <a:t>caixa</a:t>
            </a:r>
            <a:r>
              <a:rPr lang="en-GB" dirty="0"/>
              <a:t> de </a:t>
            </a:r>
            <a:r>
              <a:rPr lang="en-GB" dirty="0" err="1"/>
              <a:t>pesquisa</a:t>
            </a:r>
            <a:r>
              <a:rPr lang="en-GB" dirty="0"/>
              <a:t> e </a:t>
            </a:r>
            <a:r>
              <a:rPr lang="en-GB" dirty="0" err="1"/>
              <a:t>escreva</a:t>
            </a:r>
            <a:r>
              <a:rPr lang="en-GB" dirty="0"/>
              <a:t> a </a:t>
            </a:r>
            <a:r>
              <a:rPr lang="en-GB" dirty="0" err="1"/>
              <a:t>palavra</a:t>
            </a:r>
            <a:r>
              <a:rPr lang="en-GB" dirty="0"/>
              <a:t> "correlation". A ferramenta </a:t>
            </a:r>
            <a:r>
              <a:rPr lang="en-GB" dirty="0" err="1"/>
              <a:t>necessária</a:t>
            </a:r>
            <a:r>
              <a:rPr lang="en-GB" dirty="0"/>
              <a:t> chama-se "Correlation Matrix". </a:t>
            </a:r>
            <a:r>
              <a:rPr lang="en-GB" dirty="0" err="1"/>
              <a:t>Arraste</a:t>
            </a:r>
            <a:r>
              <a:rPr lang="en-GB" dirty="0"/>
              <a:t>-a para a </a:t>
            </a:r>
            <a:r>
              <a:rPr lang="en-GB" dirty="0" err="1"/>
              <a:t>janela</a:t>
            </a:r>
            <a:r>
              <a:rPr lang="en-GB" dirty="0"/>
              <a:t> do </a:t>
            </a:r>
            <a:r>
              <a:rPr lang="en-GB" dirty="0" err="1"/>
              <a:t>processo</a:t>
            </a:r>
            <a:r>
              <a:rPr lang="en-GB" dirty="0"/>
              <a:t> e </a:t>
            </a:r>
            <a:r>
              <a:rPr lang="en-GB" dirty="0" err="1"/>
              <a:t>solte</a:t>
            </a:r>
            <a:r>
              <a:rPr lang="en-GB" dirty="0"/>
              <a:t>-a.</a:t>
            </a:r>
            <a:endParaRPr dirty="0"/>
          </a:p>
        </p:txBody>
      </p:sp>
      <p:sp>
        <p:nvSpPr>
          <p:cNvPr id="148" name="Google Shape;148;p19"/>
          <p:cNvSpPr/>
          <p:nvPr/>
        </p:nvSpPr>
        <p:spPr>
          <a:xfrm>
            <a:off x="487209" y="371322"/>
            <a:ext cx="297000" cy="29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144" y="27277"/>
                </a:moveTo>
                <a:cubicBezTo>
                  <a:pt x="42216" y="27277"/>
                  <a:pt x="27469" y="41927"/>
                  <a:pt x="27469" y="59855"/>
                </a:cubicBezTo>
                <a:cubicBezTo>
                  <a:pt x="27469" y="77879"/>
                  <a:pt x="42216" y="92530"/>
                  <a:pt x="60144" y="92530"/>
                </a:cubicBezTo>
                <a:cubicBezTo>
                  <a:pt x="78072" y="92530"/>
                  <a:pt x="92722" y="77879"/>
                  <a:pt x="92722" y="59855"/>
                </a:cubicBezTo>
                <a:cubicBezTo>
                  <a:pt x="92722" y="41927"/>
                  <a:pt x="78072" y="27277"/>
                  <a:pt x="60144" y="27277"/>
                </a:cubicBezTo>
                <a:close/>
                <a:moveTo>
                  <a:pt x="60144" y="32674"/>
                </a:moveTo>
                <a:cubicBezTo>
                  <a:pt x="69397" y="32674"/>
                  <a:pt x="77493" y="37301"/>
                  <a:pt x="82409" y="44337"/>
                </a:cubicBezTo>
                <a:lnTo>
                  <a:pt x="68048" y="52530"/>
                </a:lnTo>
                <a:cubicBezTo>
                  <a:pt x="66120" y="50409"/>
                  <a:pt x="63132" y="49253"/>
                  <a:pt x="60144" y="49253"/>
                </a:cubicBezTo>
                <a:cubicBezTo>
                  <a:pt x="57156" y="49253"/>
                  <a:pt x="54168" y="50602"/>
                  <a:pt x="52240" y="52530"/>
                </a:cubicBezTo>
                <a:lnTo>
                  <a:pt x="37783" y="44337"/>
                </a:lnTo>
                <a:cubicBezTo>
                  <a:pt x="42698" y="37301"/>
                  <a:pt x="50891" y="32674"/>
                  <a:pt x="60144" y="32674"/>
                </a:cubicBezTo>
                <a:close/>
                <a:moveTo>
                  <a:pt x="57445" y="87132"/>
                </a:moveTo>
                <a:cubicBezTo>
                  <a:pt x="43566" y="85686"/>
                  <a:pt x="32963" y="74024"/>
                  <a:pt x="32963" y="59855"/>
                </a:cubicBezTo>
                <a:cubicBezTo>
                  <a:pt x="32963" y="56096"/>
                  <a:pt x="33734" y="52530"/>
                  <a:pt x="35084" y="48963"/>
                </a:cubicBezTo>
                <a:lnTo>
                  <a:pt x="49542" y="57156"/>
                </a:lnTo>
                <a:cubicBezTo>
                  <a:pt x="49253" y="58024"/>
                  <a:pt x="49253" y="59084"/>
                  <a:pt x="49253" y="59855"/>
                </a:cubicBezTo>
                <a:cubicBezTo>
                  <a:pt x="49253" y="65060"/>
                  <a:pt x="52819" y="69108"/>
                  <a:pt x="57445" y="70457"/>
                </a:cubicBezTo>
                <a:lnTo>
                  <a:pt x="57445" y="87132"/>
                </a:lnTo>
                <a:close/>
                <a:moveTo>
                  <a:pt x="54650" y="59855"/>
                </a:moveTo>
                <a:cubicBezTo>
                  <a:pt x="54650" y="56867"/>
                  <a:pt x="57156" y="54457"/>
                  <a:pt x="60144" y="54457"/>
                </a:cubicBezTo>
                <a:cubicBezTo>
                  <a:pt x="63132" y="54457"/>
                  <a:pt x="65542" y="56867"/>
                  <a:pt x="65542" y="59855"/>
                </a:cubicBezTo>
                <a:cubicBezTo>
                  <a:pt x="65542" y="62843"/>
                  <a:pt x="63132" y="65349"/>
                  <a:pt x="60144" y="65349"/>
                </a:cubicBezTo>
                <a:cubicBezTo>
                  <a:pt x="57156" y="65349"/>
                  <a:pt x="54650" y="62843"/>
                  <a:pt x="54650" y="59855"/>
                </a:cubicBezTo>
                <a:close/>
                <a:moveTo>
                  <a:pt x="87325" y="59855"/>
                </a:moveTo>
                <a:cubicBezTo>
                  <a:pt x="87325" y="74024"/>
                  <a:pt x="76722" y="85493"/>
                  <a:pt x="62843" y="87132"/>
                </a:cubicBezTo>
                <a:lnTo>
                  <a:pt x="62843" y="70457"/>
                </a:lnTo>
                <a:cubicBezTo>
                  <a:pt x="67469" y="69397"/>
                  <a:pt x="71036" y="65060"/>
                  <a:pt x="71036" y="59855"/>
                </a:cubicBezTo>
                <a:cubicBezTo>
                  <a:pt x="71036" y="59084"/>
                  <a:pt x="70746" y="58024"/>
                  <a:pt x="70746" y="57156"/>
                </a:cubicBezTo>
                <a:lnTo>
                  <a:pt x="85108" y="48963"/>
                </a:lnTo>
                <a:cubicBezTo>
                  <a:pt x="86554" y="52530"/>
                  <a:pt x="87325" y="56096"/>
                  <a:pt x="87325" y="59855"/>
                </a:cubicBezTo>
                <a:close/>
                <a:moveTo>
                  <a:pt x="115855" y="47903"/>
                </a:moveTo>
                <a:lnTo>
                  <a:pt x="110168" y="46554"/>
                </a:lnTo>
                <a:cubicBezTo>
                  <a:pt x="109108" y="42216"/>
                  <a:pt x="107180" y="37879"/>
                  <a:pt x="104963" y="34024"/>
                </a:cubicBezTo>
                <a:lnTo>
                  <a:pt x="107951" y="28915"/>
                </a:lnTo>
                <a:cubicBezTo>
                  <a:pt x="108819" y="26987"/>
                  <a:pt x="109590" y="24771"/>
                  <a:pt x="107951" y="23132"/>
                </a:cubicBezTo>
                <a:lnTo>
                  <a:pt x="96867" y="12048"/>
                </a:lnTo>
                <a:cubicBezTo>
                  <a:pt x="96000" y="11180"/>
                  <a:pt x="95228" y="10891"/>
                  <a:pt x="94361" y="10891"/>
                </a:cubicBezTo>
                <a:cubicBezTo>
                  <a:pt x="93301" y="10891"/>
                  <a:pt x="92240" y="11469"/>
                  <a:pt x="91180" y="12048"/>
                </a:cubicBezTo>
                <a:lnTo>
                  <a:pt x="85975" y="15036"/>
                </a:lnTo>
                <a:cubicBezTo>
                  <a:pt x="82120" y="12819"/>
                  <a:pt x="77783" y="10891"/>
                  <a:pt x="73445" y="9831"/>
                </a:cubicBezTo>
                <a:lnTo>
                  <a:pt x="72096" y="4144"/>
                </a:lnTo>
                <a:cubicBezTo>
                  <a:pt x="71518" y="2216"/>
                  <a:pt x="70168" y="0"/>
                  <a:pt x="68048" y="0"/>
                </a:cubicBezTo>
                <a:lnTo>
                  <a:pt x="51951" y="0"/>
                </a:lnTo>
                <a:cubicBezTo>
                  <a:pt x="49831" y="0"/>
                  <a:pt x="48385" y="1927"/>
                  <a:pt x="47903" y="4144"/>
                </a:cubicBezTo>
                <a:lnTo>
                  <a:pt x="46554" y="9831"/>
                </a:lnTo>
                <a:cubicBezTo>
                  <a:pt x="42216" y="10891"/>
                  <a:pt x="37783" y="12819"/>
                  <a:pt x="34024" y="15036"/>
                </a:cubicBezTo>
                <a:lnTo>
                  <a:pt x="28819" y="12048"/>
                </a:lnTo>
                <a:cubicBezTo>
                  <a:pt x="28048" y="11469"/>
                  <a:pt x="26698" y="10891"/>
                  <a:pt x="25542" y="10891"/>
                </a:cubicBezTo>
                <a:cubicBezTo>
                  <a:pt x="24771" y="10891"/>
                  <a:pt x="23903" y="11180"/>
                  <a:pt x="23132" y="12048"/>
                </a:cubicBezTo>
                <a:lnTo>
                  <a:pt x="11951" y="23132"/>
                </a:lnTo>
                <a:cubicBezTo>
                  <a:pt x="10313" y="24771"/>
                  <a:pt x="11180" y="26987"/>
                  <a:pt x="11951" y="28915"/>
                </a:cubicBezTo>
                <a:lnTo>
                  <a:pt x="14939" y="34024"/>
                </a:lnTo>
                <a:cubicBezTo>
                  <a:pt x="12819" y="37879"/>
                  <a:pt x="10891" y="42216"/>
                  <a:pt x="9831" y="46554"/>
                </a:cubicBezTo>
                <a:lnTo>
                  <a:pt x="4048" y="47903"/>
                </a:lnTo>
                <a:cubicBezTo>
                  <a:pt x="2216" y="48481"/>
                  <a:pt x="0" y="49831"/>
                  <a:pt x="0" y="51951"/>
                </a:cubicBezTo>
                <a:lnTo>
                  <a:pt x="0" y="68048"/>
                </a:lnTo>
                <a:cubicBezTo>
                  <a:pt x="0" y="70265"/>
                  <a:pt x="1927" y="71325"/>
                  <a:pt x="4048" y="72096"/>
                </a:cubicBezTo>
                <a:lnTo>
                  <a:pt x="9831" y="73445"/>
                </a:lnTo>
                <a:cubicBezTo>
                  <a:pt x="10891" y="77879"/>
                  <a:pt x="12819" y="82216"/>
                  <a:pt x="14939" y="85975"/>
                </a:cubicBezTo>
                <a:lnTo>
                  <a:pt x="11951" y="91180"/>
                </a:lnTo>
                <a:cubicBezTo>
                  <a:pt x="10891" y="92819"/>
                  <a:pt x="10313" y="95228"/>
                  <a:pt x="11951" y="96867"/>
                </a:cubicBezTo>
                <a:lnTo>
                  <a:pt x="23132" y="108048"/>
                </a:lnTo>
                <a:cubicBezTo>
                  <a:pt x="23903" y="108819"/>
                  <a:pt x="24771" y="108819"/>
                  <a:pt x="25542" y="108819"/>
                </a:cubicBezTo>
                <a:cubicBezTo>
                  <a:pt x="26698" y="108819"/>
                  <a:pt x="27759" y="108337"/>
                  <a:pt x="28819" y="108048"/>
                </a:cubicBezTo>
                <a:lnTo>
                  <a:pt x="34024" y="105060"/>
                </a:lnTo>
                <a:cubicBezTo>
                  <a:pt x="37783" y="107180"/>
                  <a:pt x="42216" y="109108"/>
                  <a:pt x="46554" y="110168"/>
                </a:cubicBezTo>
                <a:lnTo>
                  <a:pt x="47903" y="115951"/>
                </a:lnTo>
                <a:cubicBezTo>
                  <a:pt x="48385" y="117783"/>
                  <a:pt x="49831" y="120000"/>
                  <a:pt x="51951" y="120000"/>
                </a:cubicBezTo>
                <a:lnTo>
                  <a:pt x="68048" y="120000"/>
                </a:lnTo>
                <a:cubicBezTo>
                  <a:pt x="70168" y="120000"/>
                  <a:pt x="71228" y="118072"/>
                  <a:pt x="72096" y="115951"/>
                </a:cubicBezTo>
                <a:lnTo>
                  <a:pt x="73445" y="110168"/>
                </a:lnTo>
                <a:cubicBezTo>
                  <a:pt x="77783" y="109108"/>
                  <a:pt x="82120" y="107180"/>
                  <a:pt x="85975" y="105060"/>
                </a:cubicBezTo>
                <a:lnTo>
                  <a:pt x="91180" y="108048"/>
                </a:lnTo>
                <a:cubicBezTo>
                  <a:pt x="92240" y="108626"/>
                  <a:pt x="93301" y="108819"/>
                  <a:pt x="94361" y="108819"/>
                </a:cubicBezTo>
                <a:cubicBezTo>
                  <a:pt x="95228" y="108819"/>
                  <a:pt x="96000" y="108626"/>
                  <a:pt x="96867" y="108048"/>
                </a:cubicBezTo>
                <a:lnTo>
                  <a:pt x="107951" y="96867"/>
                </a:lnTo>
                <a:cubicBezTo>
                  <a:pt x="109590" y="95228"/>
                  <a:pt x="109108" y="93108"/>
                  <a:pt x="107951" y="91180"/>
                </a:cubicBezTo>
                <a:lnTo>
                  <a:pt x="104963" y="85975"/>
                </a:lnTo>
                <a:cubicBezTo>
                  <a:pt x="107180" y="82216"/>
                  <a:pt x="109108" y="77879"/>
                  <a:pt x="110168" y="73445"/>
                </a:cubicBezTo>
                <a:lnTo>
                  <a:pt x="115855" y="72096"/>
                </a:lnTo>
                <a:cubicBezTo>
                  <a:pt x="117783" y="71614"/>
                  <a:pt x="120000" y="70265"/>
                  <a:pt x="120000" y="68048"/>
                </a:cubicBezTo>
                <a:lnTo>
                  <a:pt x="120000" y="51951"/>
                </a:lnTo>
                <a:cubicBezTo>
                  <a:pt x="120000" y="49831"/>
                  <a:pt x="118072" y="48481"/>
                  <a:pt x="115855" y="47903"/>
                </a:cubicBezTo>
                <a:close/>
                <a:moveTo>
                  <a:pt x="114506" y="66698"/>
                </a:moveTo>
                <a:lnTo>
                  <a:pt x="114506" y="66698"/>
                </a:lnTo>
                <a:lnTo>
                  <a:pt x="108819" y="68048"/>
                </a:lnTo>
                <a:cubicBezTo>
                  <a:pt x="106891" y="68626"/>
                  <a:pt x="105253" y="69975"/>
                  <a:pt x="104963" y="71903"/>
                </a:cubicBezTo>
                <a:cubicBezTo>
                  <a:pt x="103903" y="75662"/>
                  <a:pt x="102265" y="79518"/>
                  <a:pt x="100337" y="82987"/>
                </a:cubicBezTo>
                <a:cubicBezTo>
                  <a:pt x="99277" y="84626"/>
                  <a:pt x="99277" y="86843"/>
                  <a:pt x="100337" y="88481"/>
                </a:cubicBezTo>
                <a:lnTo>
                  <a:pt x="103421" y="93301"/>
                </a:lnTo>
                <a:lnTo>
                  <a:pt x="93879" y="102843"/>
                </a:lnTo>
                <a:lnTo>
                  <a:pt x="93879" y="102843"/>
                </a:lnTo>
                <a:lnTo>
                  <a:pt x="88963" y="99855"/>
                </a:lnTo>
                <a:cubicBezTo>
                  <a:pt x="88096" y="99373"/>
                  <a:pt x="87036" y="99084"/>
                  <a:pt x="86265" y="99084"/>
                </a:cubicBezTo>
                <a:cubicBezTo>
                  <a:pt x="85397" y="99084"/>
                  <a:pt x="84337" y="99373"/>
                  <a:pt x="83469" y="99855"/>
                </a:cubicBezTo>
                <a:cubicBezTo>
                  <a:pt x="80000" y="101783"/>
                  <a:pt x="76144" y="103421"/>
                  <a:pt x="72385" y="104481"/>
                </a:cubicBezTo>
                <a:cubicBezTo>
                  <a:pt x="70457" y="105060"/>
                  <a:pt x="69108" y="106409"/>
                  <a:pt x="68530" y="108337"/>
                </a:cubicBezTo>
                <a:lnTo>
                  <a:pt x="67180" y="114024"/>
                </a:lnTo>
                <a:lnTo>
                  <a:pt x="67180" y="114024"/>
                </a:lnTo>
                <a:lnTo>
                  <a:pt x="53879" y="114024"/>
                </a:lnTo>
                <a:lnTo>
                  <a:pt x="52530" y="108337"/>
                </a:lnTo>
                <a:cubicBezTo>
                  <a:pt x="51951" y="106409"/>
                  <a:pt x="50602" y="104771"/>
                  <a:pt x="48674" y="104481"/>
                </a:cubicBezTo>
                <a:cubicBezTo>
                  <a:pt x="44915" y="103421"/>
                  <a:pt x="41060" y="101783"/>
                  <a:pt x="37590" y="99855"/>
                </a:cubicBezTo>
                <a:cubicBezTo>
                  <a:pt x="36722" y="99373"/>
                  <a:pt x="35662" y="99084"/>
                  <a:pt x="34795" y="99084"/>
                </a:cubicBezTo>
                <a:cubicBezTo>
                  <a:pt x="33734" y="99084"/>
                  <a:pt x="32963" y="99373"/>
                  <a:pt x="32096" y="99855"/>
                </a:cubicBezTo>
                <a:lnTo>
                  <a:pt x="27180" y="102843"/>
                </a:lnTo>
                <a:lnTo>
                  <a:pt x="27180" y="102843"/>
                </a:lnTo>
                <a:lnTo>
                  <a:pt x="17734" y="93301"/>
                </a:lnTo>
                <a:lnTo>
                  <a:pt x="20722" y="88481"/>
                </a:lnTo>
                <a:cubicBezTo>
                  <a:pt x="21783" y="86843"/>
                  <a:pt x="21783" y="84626"/>
                  <a:pt x="20722" y="82987"/>
                </a:cubicBezTo>
                <a:cubicBezTo>
                  <a:pt x="18506" y="79518"/>
                  <a:pt x="17156" y="75662"/>
                  <a:pt x="16096" y="71903"/>
                </a:cubicBezTo>
                <a:cubicBezTo>
                  <a:pt x="15518" y="69975"/>
                  <a:pt x="14168" y="68626"/>
                  <a:pt x="12240" y="68048"/>
                </a:cubicBezTo>
                <a:lnTo>
                  <a:pt x="6843" y="66698"/>
                </a:lnTo>
                <a:lnTo>
                  <a:pt x="6843" y="66698"/>
                </a:lnTo>
                <a:lnTo>
                  <a:pt x="6843" y="53397"/>
                </a:lnTo>
                <a:lnTo>
                  <a:pt x="12530" y="51951"/>
                </a:lnTo>
                <a:cubicBezTo>
                  <a:pt x="14457" y="51469"/>
                  <a:pt x="16096" y="50120"/>
                  <a:pt x="16289" y="48192"/>
                </a:cubicBezTo>
                <a:cubicBezTo>
                  <a:pt x="17445" y="44337"/>
                  <a:pt x="19084" y="40578"/>
                  <a:pt x="20915" y="37012"/>
                </a:cubicBezTo>
                <a:cubicBezTo>
                  <a:pt x="22072" y="35373"/>
                  <a:pt x="22072" y="33253"/>
                  <a:pt x="20915" y="31614"/>
                </a:cubicBezTo>
                <a:lnTo>
                  <a:pt x="17927" y="26698"/>
                </a:lnTo>
                <a:lnTo>
                  <a:pt x="17927" y="26698"/>
                </a:lnTo>
                <a:lnTo>
                  <a:pt x="27469" y="17156"/>
                </a:lnTo>
                <a:lnTo>
                  <a:pt x="32385" y="20144"/>
                </a:lnTo>
                <a:cubicBezTo>
                  <a:pt x="33156" y="20722"/>
                  <a:pt x="34313" y="21012"/>
                  <a:pt x="35084" y="21012"/>
                </a:cubicBezTo>
                <a:cubicBezTo>
                  <a:pt x="35951" y="21012"/>
                  <a:pt x="37012" y="20722"/>
                  <a:pt x="37783" y="20144"/>
                </a:cubicBezTo>
                <a:cubicBezTo>
                  <a:pt x="41349" y="18313"/>
                  <a:pt x="45204" y="16674"/>
                  <a:pt x="48963" y="15518"/>
                </a:cubicBezTo>
                <a:cubicBezTo>
                  <a:pt x="50891" y="15036"/>
                  <a:pt x="52240" y="13686"/>
                  <a:pt x="52819" y="11759"/>
                </a:cubicBezTo>
                <a:lnTo>
                  <a:pt x="54168" y="6072"/>
                </a:lnTo>
                <a:lnTo>
                  <a:pt x="67469" y="6072"/>
                </a:lnTo>
                <a:lnTo>
                  <a:pt x="67469" y="6072"/>
                </a:lnTo>
                <a:lnTo>
                  <a:pt x="68819" y="11759"/>
                </a:lnTo>
                <a:cubicBezTo>
                  <a:pt x="69397" y="13686"/>
                  <a:pt x="70746" y="15228"/>
                  <a:pt x="72674" y="15518"/>
                </a:cubicBezTo>
                <a:cubicBezTo>
                  <a:pt x="76433" y="16674"/>
                  <a:pt x="80289" y="18313"/>
                  <a:pt x="83759" y="20144"/>
                </a:cubicBezTo>
                <a:cubicBezTo>
                  <a:pt x="84626" y="20722"/>
                  <a:pt x="85686" y="21012"/>
                  <a:pt x="86554" y="21012"/>
                </a:cubicBezTo>
                <a:cubicBezTo>
                  <a:pt x="87614" y="21012"/>
                  <a:pt x="88385" y="20722"/>
                  <a:pt x="89253" y="20144"/>
                </a:cubicBezTo>
                <a:lnTo>
                  <a:pt x="94168" y="17156"/>
                </a:lnTo>
                <a:lnTo>
                  <a:pt x="103614" y="26698"/>
                </a:lnTo>
                <a:lnTo>
                  <a:pt x="103614" y="26698"/>
                </a:lnTo>
                <a:lnTo>
                  <a:pt x="100626" y="31614"/>
                </a:lnTo>
                <a:cubicBezTo>
                  <a:pt x="99566" y="33253"/>
                  <a:pt x="99566" y="35373"/>
                  <a:pt x="100626" y="37012"/>
                </a:cubicBezTo>
                <a:cubicBezTo>
                  <a:pt x="102554" y="40578"/>
                  <a:pt x="104192" y="44337"/>
                  <a:pt x="105253" y="48192"/>
                </a:cubicBezTo>
                <a:cubicBezTo>
                  <a:pt x="105831" y="50120"/>
                  <a:pt x="107180" y="51469"/>
                  <a:pt x="109108" y="51951"/>
                </a:cubicBezTo>
                <a:lnTo>
                  <a:pt x="114795" y="53397"/>
                </a:lnTo>
                <a:lnTo>
                  <a:pt x="114795" y="66698"/>
                </a:lnTo>
                <a:lnTo>
                  <a:pt x="114506" y="66698"/>
                </a:lnTo>
                <a:close/>
              </a:path>
            </a:pathLst>
          </a:custGeom>
          <a:solidFill>
            <a:srgbClr val="EE79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5880" y="2125650"/>
            <a:ext cx="1349975" cy="17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b="1"/>
              <a:t>Modeling</a:t>
            </a:r>
            <a:endParaRPr sz="1800" b="1"/>
          </a:p>
        </p:txBody>
      </p:sp>
      <p:sp>
        <p:nvSpPr>
          <p:cNvPr id="157" name="Google Shape;157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Exemplo de Correlação</a:t>
            </a:r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body" idx="4294967295"/>
          </p:nvPr>
        </p:nvSpPr>
        <p:spPr>
          <a:xfrm>
            <a:off x="429401" y="1450975"/>
            <a:ext cx="8282749" cy="3206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 sz="1800" dirty="0"/>
              <a:t>5. </a:t>
            </a:r>
            <a:r>
              <a:rPr lang="en-GB" sz="1800" dirty="0" err="1"/>
              <a:t>Estabeleça</a:t>
            </a:r>
            <a:r>
              <a:rPr lang="en-GB" sz="1800" dirty="0"/>
              <a:t> as </a:t>
            </a:r>
            <a:r>
              <a:rPr lang="en-GB" sz="1800" dirty="0" err="1"/>
              <a:t>ligações</a:t>
            </a:r>
            <a:r>
              <a:rPr lang="en-GB" sz="1800" dirty="0"/>
              <a:t> </a:t>
            </a:r>
            <a:r>
              <a:rPr lang="en-GB" sz="1800" dirty="0" err="1"/>
              <a:t>tal</a:t>
            </a:r>
            <a:r>
              <a:rPr lang="en-GB" sz="1800" dirty="0"/>
              <a:t> </a:t>
            </a:r>
            <a:r>
              <a:rPr lang="en-GB" sz="1800" dirty="0" err="1"/>
              <a:t>como</a:t>
            </a:r>
            <a:r>
              <a:rPr lang="en-GB" sz="1800" dirty="0"/>
              <a:t> </a:t>
            </a:r>
            <a:r>
              <a:rPr lang="en-GB" sz="1800" dirty="0" err="1"/>
              <a:t>representadas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figura</a:t>
            </a:r>
            <a:r>
              <a:rPr lang="en-GB" sz="1800" dirty="0"/>
              <a:t>. Clique </a:t>
            </a:r>
            <a:r>
              <a:rPr lang="en-GB" sz="1800" dirty="0" err="1"/>
              <a:t>em</a:t>
            </a:r>
            <a:r>
              <a:rPr lang="en-GB" sz="1800" dirty="0"/>
              <a:t> Run.</a:t>
            </a:r>
            <a:endParaRPr sz="1800" dirty="0"/>
          </a:p>
        </p:txBody>
      </p:sp>
      <p:sp>
        <p:nvSpPr>
          <p:cNvPr id="158" name="Google Shape;158;p20"/>
          <p:cNvSpPr/>
          <p:nvPr/>
        </p:nvSpPr>
        <p:spPr>
          <a:xfrm>
            <a:off x="487209" y="371322"/>
            <a:ext cx="297000" cy="29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144" y="27277"/>
                </a:moveTo>
                <a:cubicBezTo>
                  <a:pt x="42216" y="27277"/>
                  <a:pt x="27469" y="41927"/>
                  <a:pt x="27469" y="59855"/>
                </a:cubicBezTo>
                <a:cubicBezTo>
                  <a:pt x="27469" y="77879"/>
                  <a:pt x="42216" y="92530"/>
                  <a:pt x="60144" y="92530"/>
                </a:cubicBezTo>
                <a:cubicBezTo>
                  <a:pt x="78072" y="92530"/>
                  <a:pt x="92722" y="77879"/>
                  <a:pt x="92722" y="59855"/>
                </a:cubicBezTo>
                <a:cubicBezTo>
                  <a:pt x="92722" y="41927"/>
                  <a:pt x="78072" y="27277"/>
                  <a:pt x="60144" y="27277"/>
                </a:cubicBezTo>
                <a:close/>
                <a:moveTo>
                  <a:pt x="60144" y="32674"/>
                </a:moveTo>
                <a:cubicBezTo>
                  <a:pt x="69397" y="32674"/>
                  <a:pt x="77493" y="37301"/>
                  <a:pt x="82409" y="44337"/>
                </a:cubicBezTo>
                <a:lnTo>
                  <a:pt x="68048" y="52530"/>
                </a:lnTo>
                <a:cubicBezTo>
                  <a:pt x="66120" y="50409"/>
                  <a:pt x="63132" y="49253"/>
                  <a:pt x="60144" y="49253"/>
                </a:cubicBezTo>
                <a:cubicBezTo>
                  <a:pt x="57156" y="49253"/>
                  <a:pt x="54168" y="50602"/>
                  <a:pt x="52240" y="52530"/>
                </a:cubicBezTo>
                <a:lnTo>
                  <a:pt x="37783" y="44337"/>
                </a:lnTo>
                <a:cubicBezTo>
                  <a:pt x="42698" y="37301"/>
                  <a:pt x="50891" y="32674"/>
                  <a:pt x="60144" y="32674"/>
                </a:cubicBezTo>
                <a:close/>
                <a:moveTo>
                  <a:pt x="57445" y="87132"/>
                </a:moveTo>
                <a:cubicBezTo>
                  <a:pt x="43566" y="85686"/>
                  <a:pt x="32963" y="74024"/>
                  <a:pt x="32963" y="59855"/>
                </a:cubicBezTo>
                <a:cubicBezTo>
                  <a:pt x="32963" y="56096"/>
                  <a:pt x="33734" y="52530"/>
                  <a:pt x="35084" y="48963"/>
                </a:cubicBezTo>
                <a:lnTo>
                  <a:pt x="49542" y="57156"/>
                </a:lnTo>
                <a:cubicBezTo>
                  <a:pt x="49253" y="58024"/>
                  <a:pt x="49253" y="59084"/>
                  <a:pt x="49253" y="59855"/>
                </a:cubicBezTo>
                <a:cubicBezTo>
                  <a:pt x="49253" y="65060"/>
                  <a:pt x="52819" y="69108"/>
                  <a:pt x="57445" y="70457"/>
                </a:cubicBezTo>
                <a:lnTo>
                  <a:pt x="57445" y="87132"/>
                </a:lnTo>
                <a:close/>
                <a:moveTo>
                  <a:pt x="54650" y="59855"/>
                </a:moveTo>
                <a:cubicBezTo>
                  <a:pt x="54650" y="56867"/>
                  <a:pt x="57156" y="54457"/>
                  <a:pt x="60144" y="54457"/>
                </a:cubicBezTo>
                <a:cubicBezTo>
                  <a:pt x="63132" y="54457"/>
                  <a:pt x="65542" y="56867"/>
                  <a:pt x="65542" y="59855"/>
                </a:cubicBezTo>
                <a:cubicBezTo>
                  <a:pt x="65542" y="62843"/>
                  <a:pt x="63132" y="65349"/>
                  <a:pt x="60144" y="65349"/>
                </a:cubicBezTo>
                <a:cubicBezTo>
                  <a:pt x="57156" y="65349"/>
                  <a:pt x="54650" y="62843"/>
                  <a:pt x="54650" y="59855"/>
                </a:cubicBezTo>
                <a:close/>
                <a:moveTo>
                  <a:pt x="87325" y="59855"/>
                </a:moveTo>
                <a:cubicBezTo>
                  <a:pt x="87325" y="74024"/>
                  <a:pt x="76722" y="85493"/>
                  <a:pt x="62843" y="87132"/>
                </a:cubicBezTo>
                <a:lnTo>
                  <a:pt x="62843" y="70457"/>
                </a:lnTo>
                <a:cubicBezTo>
                  <a:pt x="67469" y="69397"/>
                  <a:pt x="71036" y="65060"/>
                  <a:pt x="71036" y="59855"/>
                </a:cubicBezTo>
                <a:cubicBezTo>
                  <a:pt x="71036" y="59084"/>
                  <a:pt x="70746" y="58024"/>
                  <a:pt x="70746" y="57156"/>
                </a:cubicBezTo>
                <a:lnTo>
                  <a:pt x="85108" y="48963"/>
                </a:lnTo>
                <a:cubicBezTo>
                  <a:pt x="86554" y="52530"/>
                  <a:pt x="87325" y="56096"/>
                  <a:pt x="87325" y="59855"/>
                </a:cubicBezTo>
                <a:close/>
                <a:moveTo>
                  <a:pt x="115855" y="47903"/>
                </a:moveTo>
                <a:lnTo>
                  <a:pt x="110168" y="46554"/>
                </a:lnTo>
                <a:cubicBezTo>
                  <a:pt x="109108" y="42216"/>
                  <a:pt x="107180" y="37879"/>
                  <a:pt x="104963" y="34024"/>
                </a:cubicBezTo>
                <a:lnTo>
                  <a:pt x="107951" y="28915"/>
                </a:lnTo>
                <a:cubicBezTo>
                  <a:pt x="108819" y="26987"/>
                  <a:pt x="109590" y="24771"/>
                  <a:pt x="107951" y="23132"/>
                </a:cubicBezTo>
                <a:lnTo>
                  <a:pt x="96867" y="12048"/>
                </a:lnTo>
                <a:cubicBezTo>
                  <a:pt x="96000" y="11180"/>
                  <a:pt x="95228" y="10891"/>
                  <a:pt x="94361" y="10891"/>
                </a:cubicBezTo>
                <a:cubicBezTo>
                  <a:pt x="93301" y="10891"/>
                  <a:pt x="92240" y="11469"/>
                  <a:pt x="91180" y="12048"/>
                </a:cubicBezTo>
                <a:lnTo>
                  <a:pt x="85975" y="15036"/>
                </a:lnTo>
                <a:cubicBezTo>
                  <a:pt x="82120" y="12819"/>
                  <a:pt x="77783" y="10891"/>
                  <a:pt x="73445" y="9831"/>
                </a:cubicBezTo>
                <a:lnTo>
                  <a:pt x="72096" y="4144"/>
                </a:lnTo>
                <a:cubicBezTo>
                  <a:pt x="71518" y="2216"/>
                  <a:pt x="70168" y="0"/>
                  <a:pt x="68048" y="0"/>
                </a:cubicBezTo>
                <a:lnTo>
                  <a:pt x="51951" y="0"/>
                </a:lnTo>
                <a:cubicBezTo>
                  <a:pt x="49831" y="0"/>
                  <a:pt x="48385" y="1927"/>
                  <a:pt x="47903" y="4144"/>
                </a:cubicBezTo>
                <a:lnTo>
                  <a:pt x="46554" y="9831"/>
                </a:lnTo>
                <a:cubicBezTo>
                  <a:pt x="42216" y="10891"/>
                  <a:pt x="37783" y="12819"/>
                  <a:pt x="34024" y="15036"/>
                </a:cubicBezTo>
                <a:lnTo>
                  <a:pt x="28819" y="12048"/>
                </a:lnTo>
                <a:cubicBezTo>
                  <a:pt x="28048" y="11469"/>
                  <a:pt x="26698" y="10891"/>
                  <a:pt x="25542" y="10891"/>
                </a:cubicBezTo>
                <a:cubicBezTo>
                  <a:pt x="24771" y="10891"/>
                  <a:pt x="23903" y="11180"/>
                  <a:pt x="23132" y="12048"/>
                </a:cubicBezTo>
                <a:lnTo>
                  <a:pt x="11951" y="23132"/>
                </a:lnTo>
                <a:cubicBezTo>
                  <a:pt x="10313" y="24771"/>
                  <a:pt x="11180" y="26987"/>
                  <a:pt x="11951" y="28915"/>
                </a:cubicBezTo>
                <a:lnTo>
                  <a:pt x="14939" y="34024"/>
                </a:lnTo>
                <a:cubicBezTo>
                  <a:pt x="12819" y="37879"/>
                  <a:pt x="10891" y="42216"/>
                  <a:pt x="9831" y="46554"/>
                </a:cubicBezTo>
                <a:lnTo>
                  <a:pt x="4048" y="47903"/>
                </a:lnTo>
                <a:cubicBezTo>
                  <a:pt x="2216" y="48481"/>
                  <a:pt x="0" y="49831"/>
                  <a:pt x="0" y="51951"/>
                </a:cubicBezTo>
                <a:lnTo>
                  <a:pt x="0" y="68048"/>
                </a:lnTo>
                <a:cubicBezTo>
                  <a:pt x="0" y="70265"/>
                  <a:pt x="1927" y="71325"/>
                  <a:pt x="4048" y="72096"/>
                </a:cubicBezTo>
                <a:lnTo>
                  <a:pt x="9831" y="73445"/>
                </a:lnTo>
                <a:cubicBezTo>
                  <a:pt x="10891" y="77879"/>
                  <a:pt x="12819" y="82216"/>
                  <a:pt x="14939" y="85975"/>
                </a:cubicBezTo>
                <a:lnTo>
                  <a:pt x="11951" y="91180"/>
                </a:lnTo>
                <a:cubicBezTo>
                  <a:pt x="10891" y="92819"/>
                  <a:pt x="10313" y="95228"/>
                  <a:pt x="11951" y="96867"/>
                </a:cubicBezTo>
                <a:lnTo>
                  <a:pt x="23132" y="108048"/>
                </a:lnTo>
                <a:cubicBezTo>
                  <a:pt x="23903" y="108819"/>
                  <a:pt x="24771" y="108819"/>
                  <a:pt x="25542" y="108819"/>
                </a:cubicBezTo>
                <a:cubicBezTo>
                  <a:pt x="26698" y="108819"/>
                  <a:pt x="27759" y="108337"/>
                  <a:pt x="28819" y="108048"/>
                </a:cubicBezTo>
                <a:lnTo>
                  <a:pt x="34024" y="105060"/>
                </a:lnTo>
                <a:cubicBezTo>
                  <a:pt x="37783" y="107180"/>
                  <a:pt x="42216" y="109108"/>
                  <a:pt x="46554" y="110168"/>
                </a:cubicBezTo>
                <a:lnTo>
                  <a:pt x="47903" y="115951"/>
                </a:lnTo>
                <a:cubicBezTo>
                  <a:pt x="48385" y="117783"/>
                  <a:pt x="49831" y="120000"/>
                  <a:pt x="51951" y="120000"/>
                </a:cubicBezTo>
                <a:lnTo>
                  <a:pt x="68048" y="120000"/>
                </a:lnTo>
                <a:cubicBezTo>
                  <a:pt x="70168" y="120000"/>
                  <a:pt x="71228" y="118072"/>
                  <a:pt x="72096" y="115951"/>
                </a:cubicBezTo>
                <a:lnTo>
                  <a:pt x="73445" y="110168"/>
                </a:lnTo>
                <a:cubicBezTo>
                  <a:pt x="77783" y="109108"/>
                  <a:pt x="82120" y="107180"/>
                  <a:pt x="85975" y="105060"/>
                </a:cubicBezTo>
                <a:lnTo>
                  <a:pt x="91180" y="108048"/>
                </a:lnTo>
                <a:cubicBezTo>
                  <a:pt x="92240" y="108626"/>
                  <a:pt x="93301" y="108819"/>
                  <a:pt x="94361" y="108819"/>
                </a:cubicBezTo>
                <a:cubicBezTo>
                  <a:pt x="95228" y="108819"/>
                  <a:pt x="96000" y="108626"/>
                  <a:pt x="96867" y="108048"/>
                </a:cubicBezTo>
                <a:lnTo>
                  <a:pt x="107951" y="96867"/>
                </a:lnTo>
                <a:cubicBezTo>
                  <a:pt x="109590" y="95228"/>
                  <a:pt x="109108" y="93108"/>
                  <a:pt x="107951" y="91180"/>
                </a:cubicBezTo>
                <a:lnTo>
                  <a:pt x="104963" y="85975"/>
                </a:lnTo>
                <a:cubicBezTo>
                  <a:pt x="107180" y="82216"/>
                  <a:pt x="109108" y="77879"/>
                  <a:pt x="110168" y="73445"/>
                </a:cubicBezTo>
                <a:lnTo>
                  <a:pt x="115855" y="72096"/>
                </a:lnTo>
                <a:cubicBezTo>
                  <a:pt x="117783" y="71614"/>
                  <a:pt x="120000" y="70265"/>
                  <a:pt x="120000" y="68048"/>
                </a:cubicBezTo>
                <a:lnTo>
                  <a:pt x="120000" y="51951"/>
                </a:lnTo>
                <a:cubicBezTo>
                  <a:pt x="120000" y="49831"/>
                  <a:pt x="118072" y="48481"/>
                  <a:pt x="115855" y="47903"/>
                </a:cubicBezTo>
                <a:close/>
                <a:moveTo>
                  <a:pt x="114506" y="66698"/>
                </a:moveTo>
                <a:lnTo>
                  <a:pt x="114506" y="66698"/>
                </a:lnTo>
                <a:lnTo>
                  <a:pt x="108819" y="68048"/>
                </a:lnTo>
                <a:cubicBezTo>
                  <a:pt x="106891" y="68626"/>
                  <a:pt x="105253" y="69975"/>
                  <a:pt x="104963" y="71903"/>
                </a:cubicBezTo>
                <a:cubicBezTo>
                  <a:pt x="103903" y="75662"/>
                  <a:pt x="102265" y="79518"/>
                  <a:pt x="100337" y="82987"/>
                </a:cubicBezTo>
                <a:cubicBezTo>
                  <a:pt x="99277" y="84626"/>
                  <a:pt x="99277" y="86843"/>
                  <a:pt x="100337" y="88481"/>
                </a:cubicBezTo>
                <a:lnTo>
                  <a:pt x="103421" y="93301"/>
                </a:lnTo>
                <a:lnTo>
                  <a:pt x="93879" y="102843"/>
                </a:lnTo>
                <a:lnTo>
                  <a:pt x="93879" y="102843"/>
                </a:lnTo>
                <a:lnTo>
                  <a:pt x="88963" y="99855"/>
                </a:lnTo>
                <a:cubicBezTo>
                  <a:pt x="88096" y="99373"/>
                  <a:pt x="87036" y="99084"/>
                  <a:pt x="86265" y="99084"/>
                </a:cubicBezTo>
                <a:cubicBezTo>
                  <a:pt x="85397" y="99084"/>
                  <a:pt x="84337" y="99373"/>
                  <a:pt x="83469" y="99855"/>
                </a:cubicBezTo>
                <a:cubicBezTo>
                  <a:pt x="80000" y="101783"/>
                  <a:pt x="76144" y="103421"/>
                  <a:pt x="72385" y="104481"/>
                </a:cubicBezTo>
                <a:cubicBezTo>
                  <a:pt x="70457" y="105060"/>
                  <a:pt x="69108" y="106409"/>
                  <a:pt x="68530" y="108337"/>
                </a:cubicBezTo>
                <a:lnTo>
                  <a:pt x="67180" y="114024"/>
                </a:lnTo>
                <a:lnTo>
                  <a:pt x="67180" y="114024"/>
                </a:lnTo>
                <a:lnTo>
                  <a:pt x="53879" y="114024"/>
                </a:lnTo>
                <a:lnTo>
                  <a:pt x="52530" y="108337"/>
                </a:lnTo>
                <a:cubicBezTo>
                  <a:pt x="51951" y="106409"/>
                  <a:pt x="50602" y="104771"/>
                  <a:pt x="48674" y="104481"/>
                </a:cubicBezTo>
                <a:cubicBezTo>
                  <a:pt x="44915" y="103421"/>
                  <a:pt x="41060" y="101783"/>
                  <a:pt x="37590" y="99855"/>
                </a:cubicBezTo>
                <a:cubicBezTo>
                  <a:pt x="36722" y="99373"/>
                  <a:pt x="35662" y="99084"/>
                  <a:pt x="34795" y="99084"/>
                </a:cubicBezTo>
                <a:cubicBezTo>
                  <a:pt x="33734" y="99084"/>
                  <a:pt x="32963" y="99373"/>
                  <a:pt x="32096" y="99855"/>
                </a:cubicBezTo>
                <a:lnTo>
                  <a:pt x="27180" y="102843"/>
                </a:lnTo>
                <a:lnTo>
                  <a:pt x="27180" y="102843"/>
                </a:lnTo>
                <a:lnTo>
                  <a:pt x="17734" y="93301"/>
                </a:lnTo>
                <a:lnTo>
                  <a:pt x="20722" y="88481"/>
                </a:lnTo>
                <a:cubicBezTo>
                  <a:pt x="21783" y="86843"/>
                  <a:pt x="21783" y="84626"/>
                  <a:pt x="20722" y="82987"/>
                </a:cubicBezTo>
                <a:cubicBezTo>
                  <a:pt x="18506" y="79518"/>
                  <a:pt x="17156" y="75662"/>
                  <a:pt x="16096" y="71903"/>
                </a:cubicBezTo>
                <a:cubicBezTo>
                  <a:pt x="15518" y="69975"/>
                  <a:pt x="14168" y="68626"/>
                  <a:pt x="12240" y="68048"/>
                </a:cubicBezTo>
                <a:lnTo>
                  <a:pt x="6843" y="66698"/>
                </a:lnTo>
                <a:lnTo>
                  <a:pt x="6843" y="66698"/>
                </a:lnTo>
                <a:lnTo>
                  <a:pt x="6843" y="53397"/>
                </a:lnTo>
                <a:lnTo>
                  <a:pt x="12530" y="51951"/>
                </a:lnTo>
                <a:cubicBezTo>
                  <a:pt x="14457" y="51469"/>
                  <a:pt x="16096" y="50120"/>
                  <a:pt x="16289" y="48192"/>
                </a:cubicBezTo>
                <a:cubicBezTo>
                  <a:pt x="17445" y="44337"/>
                  <a:pt x="19084" y="40578"/>
                  <a:pt x="20915" y="37012"/>
                </a:cubicBezTo>
                <a:cubicBezTo>
                  <a:pt x="22072" y="35373"/>
                  <a:pt x="22072" y="33253"/>
                  <a:pt x="20915" y="31614"/>
                </a:cubicBezTo>
                <a:lnTo>
                  <a:pt x="17927" y="26698"/>
                </a:lnTo>
                <a:lnTo>
                  <a:pt x="17927" y="26698"/>
                </a:lnTo>
                <a:lnTo>
                  <a:pt x="27469" y="17156"/>
                </a:lnTo>
                <a:lnTo>
                  <a:pt x="32385" y="20144"/>
                </a:lnTo>
                <a:cubicBezTo>
                  <a:pt x="33156" y="20722"/>
                  <a:pt x="34313" y="21012"/>
                  <a:pt x="35084" y="21012"/>
                </a:cubicBezTo>
                <a:cubicBezTo>
                  <a:pt x="35951" y="21012"/>
                  <a:pt x="37012" y="20722"/>
                  <a:pt x="37783" y="20144"/>
                </a:cubicBezTo>
                <a:cubicBezTo>
                  <a:pt x="41349" y="18313"/>
                  <a:pt x="45204" y="16674"/>
                  <a:pt x="48963" y="15518"/>
                </a:cubicBezTo>
                <a:cubicBezTo>
                  <a:pt x="50891" y="15036"/>
                  <a:pt x="52240" y="13686"/>
                  <a:pt x="52819" y="11759"/>
                </a:cubicBezTo>
                <a:lnTo>
                  <a:pt x="54168" y="6072"/>
                </a:lnTo>
                <a:lnTo>
                  <a:pt x="67469" y="6072"/>
                </a:lnTo>
                <a:lnTo>
                  <a:pt x="67469" y="6072"/>
                </a:lnTo>
                <a:lnTo>
                  <a:pt x="68819" y="11759"/>
                </a:lnTo>
                <a:cubicBezTo>
                  <a:pt x="69397" y="13686"/>
                  <a:pt x="70746" y="15228"/>
                  <a:pt x="72674" y="15518"/>
                </a:cubicBezTo>
                <a:cubicBezTo>
                  <a:pt x="76433" y="16674"/>
                  <a:pt x="80289" y="18313"/>
                  <a:pt x="83759" y="20144"/>
                </a:cubicBezTo>
                <a:cubicBezTo>
                  <a:pt x="84626" y="20722"/>
                  <a:pt x="85686" y="21012"/>
                  <a:pt x="86554" y="21012"/>
                </a:cubicBezTo>
                <a:cubicBezTo>
                  <a:pt x="87614" y="21012"/>
                  <a:pt x="88385" y="20722"/>
                  <a:pt x="89253" y="20144"/>
                </a:cubicBezTo>
                <a:lnTo>
                  <a:pt x="94168" y="17156"/>
                </a:lnTo>
                <a:lnTo>
                  <a:pt x="103614" y="26698"/>
                </a:lnTo>
                <a:lnTo>
                  <a:pt x="103614" y="26698"/>
                </a:lnTo>
                <a:lnTo>
                  <a:pt x="100626" y="31614"/>
                </a:lnTo>
                <a:cubicBezTo>
                  <a:pt x="99566" y="33253"/>
                  <a:pt x="99566" y="35373"/>
                  <a:pt x="100626" y="37012"/>
                </a:cubicBezTo>
                <a:cubicBezTo>
                  <a:pt x="102554" y="40578"/>
                  <a:pt x="104192" y="44337"/>
                  <a:pt x="105253" y="48192"/>
                </a:cubicBezTo>
                <a:cubicBezTo>
                  <a:pt x="105831" y="50120"/>
                  <a:pt x="107180" y="51469"/>
                  <a:pt x="109108" y="51951"/>
                </a:cubicBezTo>
                <a:lnTo>
                  <a:pt x="114795" y="53397"/>
                </a:lnTo>
                <a:lnTo>
                  <a:pt x="114795" y="66698"/>
                </a:lnTo>
                <a:lnTo>
                  <a:pt x="114506" y="66698"/>
                </a:lnTo>
                <a:close/>
              </a:path>
            </a:pathLst>
          </a:custGeom>
          <a:solidFill>
            <a:srgbClr val="EE79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712" y="1924476"/>
            <a:ext cx="5334975" cy="260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b="1"/>
              <a:t>Modeling</a:t>
            </a:r>
            <a:endParaRPr sz="1800" b="1"/>
          </a:p>
        </p:txBody>
      </p:sp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Exemplo de Correlação</a:t>
            </a:r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body" idx="4294967295"/>
          </p:nvPr>
        </p:nvSpPr>
        <p:spPr>
          <a:xfrm>
            <a:off x="429400" y="1428750"/>
            <a:ext cx="7854175" cy="3206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/>
              <a:t>Matriz</a:t>
            </a:r>
            <a:r>
              <a:rPr lang="en-GB" sz="1600" dirty="0"/>
              <a:t> de </a:t>
            </a:r>
            <a:r>
              <a:rPr lang="en-GB" sz="1600" dirty="0" err="1"/>
              <a:t>Correlação</a:t>
            </a:r>
            <a:r>
              <a:rPr lang="en-GB" sz="1600" dirty="0"/>
              <a:t>:</a:t>
            </a:r>
            <a:endParaRPr sz="1600" dirty="0"/>
          </a:p>
        </p:txBody>
      </p:sp>
      <p:sp>
        <p:nvSpPr>
          <p:cNvPr id="168" name="Google Shape;168;p21"/>
          <p:cNvSpPr/>
          <p:nvPr/>
        </p:nvSpPr>
        <p:spPr>
          <a:xfrm>
            <a:off x="487209" y="371322"/>
            <a:ext cx="297000" cy="29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144" y="27277"/>
                </a:moveTo>
                <a:cubicBezTo>
                  <a:pt x="42216" y="27277"/>
                  <a:pt x="27469" y="41927"/>
                  <a:pt x="27469" y="59855"/>
                </a:cubicBezTo>
                <a:cubicBezTo>
                  <a:pt x="27469" y="77879"/>
                  <a:pt x="42216" y="92530"/>
                  <a:pt x="60144" y="92530"/>
                </a:cubicBezTo>
                <a:cubicBezTo>
                  <a:pt x="78072" y="92530"/>
                  <a:pt x="92722" y="77879"/>
                  <a:pt x="92722" y="59855"/>
                </a:cubicBezTo>
                <a:cubicBezTo>
                  <a:pt x="92722" y="41927"/>
                  <a:pt x="78072" y="27277"/>
                  <a:pt x="60144" y="27277"/>
                </a:cubicBezTo>
                <a:close/>
                <a:moveTo>
                  <a:pt x="60144" y="32674"/>
                </a:moveTo>
                <a:cubicBezTo>
                  <a:pt x="69397" y="32674"/>
                  <a:pt x="77493" y="37301"/>
                  <a:pt x="82409" y="44337"/>
                </a:cubicBezTo>
                <a:lnTo>
                  <a:pt x="68048" y="52530"/>
                </a:lnTo>
                <a:cubicBezTo>
                  <a:pt x="66120" y="50409"/>
                  <a:pt x="63132" y="49253"/>
                  <a:pt x="60144" y="49253"/>
                </a:cubicBezTo>
                <a:cubicBezTo>
                  <a:pt x="57156" y="49253"/>
                  <a:pt x="54168" y="50602"/>
                  <a:pt x="52240" y="52530"/>
                </a:cubicBezTo>
                <a:lnTo>
                  <a:pt x="37783" y="44337"/>
                </a:lnTo>
                <a:cubicBezTo>
                  <a:pt x="42698" y="37301"/>
                  <a:pt x="50891" y="32674"/>
                  <a:pt x="60144" y="32674"/>
                </a:cubicBezTo>
                <a:close/>
                <a:moveTo>
                  <a:pt x="57445" y="87132"/>
                </a:moveTo>
                <a:cubicBezTo>
                  <a:pt x="43566" y="85686"/>
                  <a:pt x="32963" y="74024"/>
                  <a:pt x="32963" y="59855"/>
                </a:cubicBezTo>
                <a:cubicBezTo>
                  <a:pt x="32963" y="56096"/>
                  <a:pt x="33734" y="52530"/>
                  <a:pt x="35084" y="48963"/>
                </a:cubicBezTo>
                <a:lnTo>
                  <a:pt x="49542" y="57156"/>
                </a:lnTo>
                <a:cubicBezTo>
                  <a:pt x="49253" y="58024"/>
                  <a:pt x="49253" y="59084"/>
                  <a:pt x="49253" y="59855"/>
                </a:cubicBezTo>
                <a:cubicBezTo>
                  <a:pt x="49253" y="65060"/>
                  <a:pt x="52819" y="69108"/>
                  <a:pt x="57445" y="70457"/>
                </a:cubicBezTo>
                <a:lnTo>
                  <a:pt x="57445" y="87132"/>
                </a:lnTo>
                <a:close/>
                <a:moveTo>
                  <a:pt x="54650" y="59855"/>
                </a:moveTo>
                <a:cubicBezTo>
                  <a:pt x="54650" y="56867"/>
                  <a:pt x="57156" y="54457"/>
                  <a:pt x="60144" y="54457"/>
                </a:cubicBezTo>
                <a:cubicBezTo>
                  <a:pt x="63132" y="54457"/>
                  <a:pt x="65542" y="56867"/>
                  <a:pt x="65542" y="59855"/>
                </a:cubicBezTo>
                <a:cubicBezTo>
                  <a:pt x="65542" y="62843"/>
                  <a:pt x="63132" y="65349"/>
                  <a:pt x="60144" y="65349"/>
                </a:cubicBezTo>
                <a:cubicBezTo>
                  <a:pt x="57156" y="65349"/>
                  <a:pt x="54650" y="62843"/>
                  <a:pt x="54650" y="59855"/>
                </a:cubicBezTo>
                <a:close/>
                <a:moveTo>
                  <a:pt x="87325" y="59855"/>
                </a:moveTo>
                <a:cubicBezTo>
                  <a:pt x="87325" y="74024"/>
                  <a:pt x="76722" y="85493"/>
                  <a:pt x="62843" y="87132"/>
                </a:cubicBezTo>
                <a:lnTo>
                  <a:pt x="62843" y="70457"/>
                </a:lnTo>
                <a:cubicBezTo>
                  <a:pt x="67469" y="69397"/>
                  <a:pt x="71036" y="65060"/>
                  <a:pt x="71036" y="59855"/>
                </a:cubicBezTo>
                <a:cubicBezTo>
                  <a:pt x="71036" y="59084"/>
                  <a:pt x="70746" y="58024"/>
                  <a:pt x="70746" y="57156"/>
                </a:cubicBezTo>
                <a:lnTo>
                  <a:pt x="85108" y="48963"/>
                </a:lnTo>
                <a:cubicBezTo>
                  <a:pt x="86554" y="52530"/>
                  <a:pt x="87325" y="56096"/>
                  <a:pt x="87325" y="59855"/>
                </a:cubicBezTo>
                <a:close/>
                <a:moveTo>
                  <a:pt x="115855" y="47903"/>
                </a:moveTo>
                <a:lnTo>
                  <a:pt x="110168" y="46554"/>
                </a:lnTo>
                <a:cubicBezTo>
                  <a:pt x="109108" y="42216"/>
                  <a:pt x="107180" y="37879"/>
                  <a:pt x="104963" y="34024"/>
                </a:cubicBezTo>
                <a:lnTo>
                  <a:pt x="107951" y="28915"/>
                </a:lnTo>
                <a:cubicBezTo>
                  <a:pt x="108819" y="26987"/>
                  <a:pt x="109590" y="24771"/>
                  <a:pt x="107951" y="23132"/>
                </a:cubicBezTo>
                <a:lnTo>
                  <a:pt x="96867" y="12048"/>
                </a:lnTo>
                <a:cubicBezTo>
                  <a:pt x="96000" y="11180"/>
                  <a:pt x="95228" y="10891"/>
                  <a:pt x="94361" y="10891"/>
                </a:cubicBezTo>
                <a:cubicBezTo>
                  <a:pt x="93301" y="10891"/>
                  <a:pt x="92240" y="11469"/>
                  <a:pt x="91180" y="12048"/>
                </a:cubicBezTo>
                <a:lnTo>
                  <a:pt x="85975" y="15036"/>
                </a:lnTo>
                <a:cubicBezTo>
                  <a:pt x="82120" y="12819"/>
                  <a:pt x="77783" y="10891"/>
                  <a:pt x="73445" y="9831"/>
                </a:cubicBezTo>
                <a:lnTo>
                  <a:pt x="72096" y="4144"/>
                </a:lnTo>
                <a:cubicBezTo>
                  <a:pt x="71518" y="2216"/>
                  <a:pt x="70168" y="0"/>
                  <a:pt x="68048" y="0"/>
                </a:cubicBezTo>
                <a:lnTo>
                  <a:pt x="51951" y="0"/>
                </a:lnTo>
                <a:cubicBezTo>
                  <a:pt x="49831" y="0"/>
                  <a:pt x="48385" y="1927"/>
                  <a:pt x="47903" y="4144"/>
                </a:cubicBezTo>
                <a:lnTo>
                  <a:pt x="46554" y="9831"/>
                </a:lnTo>
                <a:cubicBezTo>
                  <a:pt x="42216" y="10891"/>
                  <a:pt x="37783" y="12819"/>
                  <a:pt x="34024" y="15036"/>
                </a:cubicBezTo>
                <a:lnTo>
                  <a:pt x="28819" y="12048"/>
                </a:lnTo>
                <a:cubicBezTo>
                  <a:pt x="28048" y="11469"/>
                  <a:pt x="26698" y="10891"/>
                  <a:pt x="25542" y="10891"/>
                </a:cubicBezTo>
                <a:cubicBezTo>
                  <a:pt x="24771" y="10891"/>
                  <a:pt x="23903" y="11180"/>
                  <a:pt x="23132" y="12048"/>
                </a:cubicBezTo>
                <a:lnTo>
                  <a:pt x="11951" y="23132"/>
                </a:lnTo>
                <a:cubicBezTo>
                  <a:pt x="10313" y="24771"/>
                  <a:pt x="11180" y="26987"/>
                  <a:pt x="11951" y="28915"/>
                </a:cubicBezTo>
                <a:lnTo>
                  <a:pt x="14939" y="34024"/>
                </a:lnTo>
                <a:cubicBezTo>
                  <a:pt x="12819" y="37879"/>
                  <a:pt x="10891" y="42216"/>
                  <a:pt x="9831" y="46554"/>
                </a:cubicBezTo>
                <a:lnTo>
                  <a:pt x="4048" y="47903"/>
                </a:lnTo>
                <a:cubicBezTo>
                  <a:pt x="2216" y="48481"/>
                  <a:pt x="0" y="49831"/>
                  <a:pt x="0" y="51951"/>
                </a:cubicBezTo>
                <a:lnTo>
                  <a:pt x="0" y="68048"/>
                </a:lnTo>
                <a:cubicBezTo>
                  <a:pt x="0" y="70265"/>
                  <a:pt x="1927" y="71325"/>
                  <a:pt x="4048" y="72096"/>
                </a:cubicBezTo>
                <a:lnTo>
                  <a:pt x="9831" y="73445"/>
                </a:lnTo>
                <a:cubicBezTo>
                  <a:pt x="10891" y="77879"/>
                  <a:pt x="12819" y="82216"/>
                  <a:pt x="14939" y="85975"/>
                </a:cubicBezTo>
                <a:lnTo>
                  <a:pt x="11951" y="91180"/>
                </a:lnTo>
                <a:cubicBezTo>
                  <a:pt x="10891" y="92819"/>
                  <a:pt x="10313" y="95228"/>
                  <a:pt x="11951" y="96867"/>
                </a:cubicBezTo>
                <a:lnTo>
                  <a:pt x="23132" y="108048"/>
                </a:lnTo>
                <a:cubicBezTo>
                  <a:pt x="23903" y="108819"/>
                  <a:pt x="24771" y="108819"/>
                  <a:pt x="25542" y="108819"/>
                </a:cubicBezTo>
                <a:cubicBezTo>
                  <a:pt x="26698" y="108819"/>
                  <a:pt x="27759" y="108337"/>
                  <a:pt x="28819" y="108048"/>
                </a:cubicBezTo>
                <a:lnTo>
                  <a:pt x="34024" y="105060"/>
                </a:lnTo>
                <a:cubicBezTo>
                  <a:pt x="37783" y="107180"/>
                  <a:pt x="42216" y="109108"/>
                  <a:pt x="46554" y="110168"/>
                </a:cubicBezTo>
                <a:lnTo>
                  <a:pt x="47903" y="115951"/>
                </a:lnTo>
                <a:cubicBezTo>
                  <a:pt x="48385" y="117783"/>
                  <a:pt x="49831" y="120000"/>
                  <a:pt x="51951" y="120000"/>
                </a:cubicBezTo>
                <a:lnTo>
                  <a:pt x="68048" y="120000"/>
                </a:lnTo>
                <a:cubicBezTo>
                  <a:pt x="70168" y="120000"/>
                  <a:pt x="71228" y="118072"/>
                  <a:pt x="72096" y="115951"/>
                </a:cubicBezTo>
                <a:lnTo>
                  <a:pt x="73445" y="110168"/>
                </a:lnTo>
                <a:cubicBezTo>
                  <a:pt x="77783" y="109108"/>
                  <a:pt x="82120" y="107180"/>
                  <a:pt x="85975" y="105060"/>
                </a:cubicBezTo>
                <a:lnTo>
                  <a:pt x="91180" y="108048"/>
                </a:lnTo>
                <a:cubicBezTo>
                  <a:pt x="92240" y="108626"/>
                  <a:pt x="93301" y="108819"/>
                  <a:pt x="94361" y="108819"/>
                </a:cubicBezTo>
                <a:cubicBezTo>
                  <a:pt x="95228" y="108819"/>
                  <a:pt x="96000" y="108626"/>
                  <a:pt x="96867" y="108048"/>
                </a:cubicBezTo>
                <a:lnTo>
                  <a:pt x="107951" y="96867"/>
                </a:lnTo>
                <a:cubicBezTo>
                  <a:pt x="109590" y="95228"/>
                  <a:pt x="109108" y="93108"/>
                  <a:pt x="107951" y="91180"/>
                </a:cubicBezTo>
                <a:lnTo>
                  <a:pt x="104963" y="85975"/>
                </a:lnTo>
                <a:cubicBezTo>
                  <a:pt x="107180" y="82216"/>
                  <a:pt x="109108" y="77879"/>
                  <a:pt x="110168" y="73445"/>
                </a:cubicBezTo>
                <a:lnTo>
                  <a:pt x="115855" y="72096"/>
                </a:lnTo>
                <a:cubicBezTo>
                  <a:pt x="117783" y="71614"/>
                  <a:pt x="120000" y="70265"/>
                  <a:pt x="120000" y="68048"/>
                </a:cubicBezTo>
                <a:lnTo>
                  <a:pt x="120000" y="51951"/>
                </a:lnTo>
                <a:cubicBezTo>
                  <a:pt x="120000" y="49831"/>
                  <a:pt x="118072" y="48481"/>
                  <a:pt x="115855" y="47903"/>
                </a:cubicBezTo>
                <a:close/>
                <a:moveTo>
                  <a:pt x="114506" y="66698"/>
                </a:moveTo>
                <a:lnTo>
                  <a:pt x="114506" y="66698"/>
                </a:lnTo>
                <a:lnTo>
                  <a:pt x="108819" y="68048"/>
                </a:lnTo>
                <a:cubicBezTo>
                  <a:pt x="106891" y="68626"/>
                  <a:pt x="105253" y="69975"/>
                  <a:pt x="104963" y="71903"/>
                </a:cubicBezTo>
                <a:cubicBezTo>
                  <a:pt x="103903" y="75662"/>
                  <a:pt x="102265" y="79518"/>
                  <a:pt x="100337" y="82987"/>
                </a:cubicBezTo>
                <a:cubicBezTo>
                  <a:pt x="99277" y="84626"/>
                  <a:pt x="99277" y="86843"/>
                  <a:pt x="100337" y="88481"/>
                </a:cubicBezTo>
                <a:lnTo>
                  <a:pt x="103421" y="93301"/>
                </a:lnTo>
                <a:lnTo>
                  <a:pt x="93879" y="102843"/>
                </a:lnTo>
                <a:lnTo>
                  <a:pt x="93879" y="102843"/>
                </a:lnTo>
                <a:lnTo>
                  <a:pt x="88963" y="99855"/>
                </a:lnTo>
                <a:cubicBezTo>
                  <a:pt x="88096" y="99373"/>
                  <a:pt x="87036" y="99084"/>
                  <a:pt x="86265" y="99084"/>
                </a:cubicBezTo>
                <a:cubicBezTo>
                  <a:pt x="85397" y="99084"/>
                  <a:pt x="84337" y="99373"/>
                  <a:pt x="83469" y="99855"/>
                </a:cubicBezTo>
                <a:cubicBezTo>
                  <a:pt x="80000" y="101783"/>
                  <a:pt x="76144" y="103421"/>
                  <a:pt x="72385" y="104481"/>
                </a:cubicBezTo>
                <a:cubicBezTo>
                  <a:pt x="70457" y="105060"/>
                  <a:pt x="69108" y="106409"/>
                  <a:pt x="68530" y="108337"/>
                </a:cubicBezTo>
                <a:lnTo>
                  <a:pt x="67180" y="114024"/>
                </a:lnTo>
                <a:lnTo>
                  <a:pt x="67180" y="114024"/>
                </a:lnTo>
                <a:lnTo>
                  <a:pt x="53879" y="114024"/>
                </a:lnTo>
                <a:lnTo>
                  <a:pt x="52530" y="108337"/>
                </a:lnTo>
                <a:cubicBezTo>
                  <a:pt x="51951" y="106409"/>
                  <a:pt x="50602" y="104771"/>
                  <a:pt x="48674" y="104481"/>
                </a:cubicBezTo>
                <a:cubicBezTo>
                  <a:pt x="44915" y="103421"/>
                  <a:pt x="41060" y="101783"/>
                  <a:pt x="37590" y="99855"/>
                </a:cubicBezTo>
                <a:cubicBezTo>
                  <a:pt x="36722" y="99373"/>
                  <a:pt x="35662" y="99084"/>
                  <a:pt x="34795" y="99084"/>
                </a:cubicBezTo>
                <a:cubicBezTo>
                  <a:pt x="33734" y="99084"/>
                  <a:pt x="32963" y="99373"/>
                  <a:pt x="32096" y="99855"/>
                </a:cubicBezTo>
                <a:lnTo>
                  <a:pt x="27180" y="102843"/>
                </a:lnTo>
                <a:lnTo>
                  <a:pt x="27180" y="102843"/>
                </a:lnTo>
                <a:lnTo>
                  <a:pt x="17734" y="93301"/>
                </a:lnTo>
                <a:lnTo>
                  <a:pt x="20722" y="88481"/>
                </a:lnTo>
                <a:cubicBezTo>
                  <a:pt x="21783" y="86843"/>
                  <a:pt x="21783" y="84626"/>
                  <a:pt x="20722" y="82987"/>
                </a:cubicBezTo>
                <a:cubicBezTo>
                  <a:pt x="18506" y="79518"/>
                  <a:pt x="17156" y="75662"/>
                  <a:pt x="16096" y="71903"/>
                </a:cubicBezTo>
                <a:cubicBezTo>
                  <a:pt x="15518" y="69975"/>
                  <a:pt x="14168" y="68626"/>
                  <a:pt x="12240" y="68048"/>
                </a:cubicBezTo>
                <a:lnTo>
                  <a:pt x="6843" y="66698"/>
                </a:lnTo>
                <a:lnTo>
                  <a:pt x="6843" y="66698"/>
                </a:lnTo>
                <a:lnTo>
                  <a:pt x="6843" y="53397"/>
                </a:lnTo>
                <a:lnTo>
                  <a:pt x="12530" y="51951"/>
                </a:lnTo>
                <a:cubicBezTo>
                  <a:pt x="14457" y="51469"/>
                  <a:pt x="16096" y="50120"/>
                  <a:pt x="16289" y="48192"/>
                </a:cubicBezTo>
                <a:cubicBezTo>
                  <a:pt x="17445" y="44337"/>
                  <a:pt x="19084" y="40578"/>
                  <a:pt x="20915" y="37012"/>
                </a:cubicBezTo>
                <a:cubicBezTo>
                  <a:pt x="22072" y="35373"/>
                  <a:pt x="22072" y="33253"/>
                  <a:pt x="20915" y="31614"/>
                </a:cubicBezTo>
                <a:lnTo>
                  <a:pt x="17927" y="26698"/>
                </a:lnTo>
                <a:lnTo>
                  <a:pt x="17927" y="26698"/>
                </a:lnTo>
                <a:lnTo>
                  <a:pt x="27469" y="17156"/>
                </a:lnTo>
                <a:lnTo>
                  <a:pt x="32385" y="20144"/>
                </a:lnTo>
                <a:cubicBezTo>
                  <a:pt x="33156" y="20722"/>
                  <a:pt x="34313" y="21012"/>
                  <a:pt x="35084" y="21012"/>
                </a:cubicBezTo>
                <a:cubicBezTo>
                  <a:pt x="35951" y="21012"/>
                  <a:pt x="37012" y="20722"/>
                  <a:pt x="37783" y="20144"/>
                </a:cubicBezTo>
                <a:cubicBezTo>
                  <a:pt x="41349" y="18313"/>
                  <a:pt x="45204" y="16674"/>
                  <a:pt x="48963" y="15518"/>
                </a:cubicBezTo>
                <a:cubicBezTo>
                  <a:pt x="50891" y="15036"/>
                  <a:pt x="52240" y="13686"/>
                  <a:pt x="52819" y="11759"/>
                </a:cubicBezTo>
                <a:lnTo>
                  <a:pt x="54168" y="6072"/>
                </a:lnTo>
                <a:lnTo>
                  <a:pt x="67469" y="6072"/>
                </a:lnTo>
                <a:lnTo>
                  <a:pt x="67469" y="6072"/>
                </a:lnTo>
                <a:lnTo>
                  <a:pt x="68819" y="11759"/>
                </a:lnTo>
                <a:cubicBezTo>
                  <a:pt x="69397" y="13686"/>
                  <a:pt x="70746" y="15228"/>
                  <a:pt x="72674" y="15518"/>
                </a:cubicBezTo>
                <a:cubicBezTo>
                  <a:pt x="76433" y="16674"/>
                  <a:pt x="80289" y="18313"/>
                  <a:pt x="83759" y="20144"/>
                </a:cubicBezTo>
                <a:cubicBezTo>
                  <a:pt x="84626" y="20722"/>
                  <a:pt x="85686" y="21012"/>
                  <a:pt x="86554" y="21012"/>
                </a:cubicBezTo>
                <a:cubicBezTo>
                  <a:pt x="87614" y="21012"/>
                  <a:pt x="88385" y="20722"/>
                  <a:pt x="89253" y="20144"/>
                </a:cubicBezTo>
                <a:lnTo>
                  <a:pt x="94168" y="17156"/>
                </a:lnTo>
                <a:lnTo>
                  <a:pt x="103614" y="26698"/>
                </a:lnTo>
                <a:lnTo>
                  <a:pt x="103614" y="26698"/>
                </a:lnTo>
                <a:lnTo>
                  <a:pt x="100626" y="31614"/>
                </a:lnTo>
                <a:cubicBezTo>
                  <a:pt x="99566" y="33253"/>
                  <a:pt x="99566" y="35373"/>
                  <a:pt x="100626" y="37012"/>
                </a:cubicBezTo>
                <a:cubicBezTo>
                  <a:pt x="102554" y="40578"/>
                  <a:pt x="104192" y="44337"/>
                  <a:pt x="105253" y="48192"/>
                </a:cubicBezTo>
                <a:cubicBezTo>
                  <a:pt x="105831" y="50120"/>
                  <a:pt x="107180" y="51469"/>
                  <a:pt x="109108" y="51951"/>
                </a:cubicBezTo>
                <a:lnTo>
                  <a:pt x="114795" y="53397"/>
                </a:lnTo>
                <a:lnTo>
                  <a:pt x="114795" y="66698"/>
                </a:lnTo>
                <a:lnTo>
                  <a:pt x="114506" y="66698"/>
                </a:lnTo>
                <a:close/>
              </a:path>
            </a:pathLst>
          </a:custGeom>
          <a:solidFill>
            <a:srgbClr val="EE79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3700" y="2258699"/>
            <a:ext cx="4579001" cy="200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b="1" dirty="0"/>
              <a:t>Evaluation</a:t>
            </a:r>
            <a:endParaRPr sz="1800" b="1" dirty="0"/>
          </a:p>
        </p:txBody>
      </p:sp>
      <p:sp>
        <p:nvSpPr>
          <p:cNvPr id="177" name="Google Shape;177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Exemplo de Correlação</a:t>
            </a:r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body" idx="4294967295"/>
          </p:nvPr>
        </p:nvSpPr>
        <p:spPr>
          <a:xfrm>
            <a:off x="429400" y="1428750"/>
            <a:ext cx="7546200" cy="3206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/>
              <a:t>Coeficientes</a:t>
            </a:r>
            <a:r>
              <a:rPr lang="en-GB" sz="1800" dirty="0"/>
              <a:t> de </a:t>
            </a:r>
            <a:r>
              <a:rPr lang="en-GB" sz="1800" dirty="0" err="1"/>
              <a:t>correlação</a:t>
            </a:r>
            <a:r>
              <a:rPr lang="en-GB" sz="1800" dirty="0"/>
              <a:t>:</a:t>
            </a:r>
            <a:endParaRPr sz="1800" dirty="0"/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]0, 1] - </a:t>
            </a:r>
            <a:r>
              <a:rPr lang="en-GB" sz="1800" dirty="0" err="1"/>
              <a:t>Correlações</a:t>
            </a:r>
            <a:r>
              <a:rPr lang="en-GB" sz="1800" dirty="0"/>
              <a:t> </a:t>
            </a:r>
            <a:r>
              <a:rPr lang="en-GB" sz="1800" dirty="0" err="1"/>
              <a:t>Positivas</a:t>
            </a:r>
            <a:endParaRPr sz="1800" dirty="0"/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[-1, 0[ - </a:t>
            </a:r>
            <a:r>
              <a:rPr lang="en-GB" sz="1800" dirty="0" err="1"/>
              <a:t>Correlações</a:t>
            </a:r>
            <a:r>
              <a:rPr lang="en-GB" sz="1800" dirty="0"/>
              <a:t> </a:t>
            </a:r>
            <a:r>
              <a:rPr lang="en-GB" sz="1800" dirty="0" err="1"/>
              <a:t>Negativas</a:t>
            </a:r>
            <a:endParaRPr sz="1800" dirty="0"/>
          </a:p>
        </p:txBody>
      </p:sp>
      <p:sp>
        <p:nvSpPr>
          <p:cNvPr id="178" name="Google Shape;178;p22"/>
          <p:cNvSpPr/>
          <p:nvPr/>
        </p:nvSpPr>
        <p:spPr>
          <a:xfrm>
            <a:off x="487209" y="371322"/>
            <a:ext cx="297000" cy="29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144" y="27277"/>
                </a:moveTo>
                <a:cubicBezTo>
                  <a:pt x="42216" y="27277"/>
                  <a:pt x="27469" y="41927"/>
                  <a:pt x="27469" y="59855"/>
                </a:cubicBezTo>
                <a:cubicBezTo>
                  <a:pt x="27469" y="77879"/>
                  <a:pt x="42216" y="92530"/>
                  <a:pt x="60144" y="92530"/>
                </a:cubicBezTo>
                <a:cubicBezTo>
                  <a:pt x="78072" y="92530"/>
                  <a:pt x="92722" y="77879"/>
                  <a:pt x="92722" y="59855"/>
                </a:cubicBezTo>
                <a:cubicBezTo>
                  <a:pt x="92722" y="41927"/>
                  <a:pt x="78072" y="27277"/>
                  <a:pt x="60144" y="27277"/>
                </a:cubicBezTo>
                <a:close/>
                <a:moveTo>
                  <a:pt x="60144" y="32674"/>
                </a:moveTo>
                <a:cubicBezTo>
                  <a:pt x="69397" y="32674"/>
                  <a:pt x="77493" y="37301"/>
                  <a:pt x="82409" y="44337"/>
                </a:cubicBezTo>
                <a:lnTo>
                  <a:pt x="68048" y="52530"/>
                </a:lnTo>
                <a:cubicBezTo>
                  <a:pt x="66120" y="50409"/>
                  <a:pt x="63132" y="49253"/>
                  <a:pt x="60144" y="49253"/>
                </a:cubicBezTo>
                <a:cubicBezTo>
                  <a:pt x="57156" y="49253"/>
                  <a:pt x="54168" y="50602"/>
                  <a:pt x="52240" y="52530"/>
                </a:cubicBezTo>
                <a:lnTo>
                  <a:pt x="37783" y="44337"/>
                </a:lnTo>
                <a:cubicBezTo>
                  <a:pt x="42698" y="37301"/>
                  <a:pt x="50891" y="32674"/>
                  <a:pt x="60144" y="32674"/>
                </a:cubicBezTo>
                <a:close/>
                <a:moveTo>
                  <a:pt x="57445" y="87132"/>
                </a:moveTo>
                <a:cubicBezTo>
                  <a:pt x="43566" y="85686"/>
                  <a:pt x="32963" y="74024"/>
                  <a:pt x="32963" y="59855"/>
                </a:cubicBezTo>
                <a:cubicBezTo>
                  <a:pt x="32963" y="56096"/>
                  <a:pt x="33734" y="52530"/>
                  <a:pt x="35084" y="48963"/>
                </a:cubicBezTo>
                <a:lnTo>
                  <a:pt x="49542" y="57156"/>
                </a:lnTo>
                <a:cubicBezTo>
                  <a:pt x="49253" y="58024"/>
                  <a:pt x="49253" y="59084"/>
                  <a:pt x="49253" y="59855"/>
                </a:cubicBezTo>
                <a:cubicBezTo>
                  <a:pt x="49253" y="65060"/>
                  <a:pt x="52819" y="69108"/>
                  <a:pt x="57445" y="70457"/>
                </a:cubicBezTo>
                <a:lnTo>
                  <a:pt x="57445" y="87132"/>
                </a:lnTo>
                <a:close/>
                <a:moveTo>
                  <a:pt x="54650" y="59855"/>
                </a:moveTo>
                <a:cubicBezTo>
                  <a:pt x="54650" y="56867"/>
                  <a:pt x="57156" y="54457"/>
                  <a:pt x="60144" y="54457"/>
                </a:cubicBezTo>
                <a:cubicBezTo>
                  <a:pt x="63132" y="54457"/>
                  <a:pt x="65542" y="56867"/>
                  <a:pt x="65542" y="59855"/>
                </a:cubicBezTo>
                <a:cubicBezTo>
                  <a:pt x="65542" y="62843"/>
                  <a:pt x="63132" y="65349"/>
                  <a:pt x="60144" y="65349"/>
                </a:cubicBezTo>
                <a:cubicBezTo>
                  <a:pt x="57156" y="65349"/>
                  <a:pt x="54650" y="62843"/>
                  <a:pt x="54650" y="59855"/>
                </a:cubicBezTo>
                <a:close/>
                <a:moveTo>
                  <a:pt x="87325" y="59855"/>
                </a:moveTo>
                <a:cubicBezTo>
                  <a:pt x="87325" y="74024"/>
                  <a:pt x="76722" y="85493"/>
                  <a:pt x="62843" y="87132"/>
                </a:cubicBezTo>
                <a:lnTo>
                  <a:pt x="62843" y="70457"/>
                </a:lnTo>
                <a:cubicBezTo>
                  <a:pt x="67469" y="69397"/>
                  <a:pt x="71036" y="65060"/>
                  <a:pt x="71036" y="59855"/>
                </a:cubicBezTo>
                <a:cubicBezTo>
                  <a:pt x="71036" y="59084"/>
                  <a:pt x="70746" y="58024"/>
                  <a:pt x="70746" y="57156"/>
                </a:cubicBezTo>
                <a:lnTo>
                  <a:pt x="85108" y="48963"/>
                </a:lnTo>
                <a:cubicBezTo>
                  <a:pt x="86554" y="52530"/>
                  <a:pt x="87325" y="56096"/>
                  <a:pt x="87325" y="59855"/>
                </a:cubicBezTo>
                <a:close/>
                <a:moveTo>
                  <a:pt x="115855" y="47903"/>
                </a:moveTo>
                <a:lnTo>
                  <a:pt x="110168" y="46554"/>
                </a:lnTo>
                <a:cubicBezTo>
                  <a:pt x="109108" y="42216"/>
                  <a:pt x="107180" y="37879"/>
                  <a:pt x="104963" y="34024"/>
                </a:cubicBezTo>
                <a:lnTo>
                  <a:pt x="107951" y="28915"/>
                </a:lnTo>
                <a:cubicBezTo>
                  <a:pt x="108819" y="26987"/>
                  <a:pt x="109590" y="24771"/>
                  <a:pt x="107951" y="23132"/>
                </a:cubicBezTo>
                <a:lnTo>
                  <a:pt x="96867" y="12048"/>
                </a:lnTo>
                <a:cubicBezTo>
                  <a:pt x="96000" y="11180"/>
                  <a:pt x="95228" y="10891"/>
                  <a:pt x="94361" y="10891"/>
                </a:cubicBezTo>
                <a:cubicBezTo>
                  <a:pt x="93301" y="10891"/>
                  <a:pt x="92240" y="11469"/>
                  <a:pt x="91180" y="12048"/>
                </a:cubicBezTo>
                <a:lnTo>
                  <a:pt x="85975" y="15036"/>
                </a:lnTo>
                <a:cubicBezTo>
                  <a:pt x="82120" y="12819"/>
                  <a:pt x="77783" y="10891"/>
                  <a:pt x="73445" y="9831"/>
                </a:cubicBezTo>
                <a:lnTo>
                  <a:pt x="72096" y="4144"/>
                </a:lnTo>
                <a:cubicBezTo>
                  <a:pt x="71518" y="2216"/>
                  <a:pt x="70168" y="0"/>
                  <a:pt x="68048" y="0"/>
                </a:cubicBezTo>
                <a:lnTo>
                  <a:pt x="51951" y="0"/>
                </a:lnTo>
                <a:cubicBezTo>
                  <a:pt x="49831" y="0"/>
                  <a:pt x="48385" y="1927"/>
                  <a:pt x="47903" y="4144"/>
                </a:cubicBezTo>
                <a:lnTo>
                  <a:pt x="46554" y="9831"/>
                </a:lnTo>
                <a:cubicBezTo>
                  <a:pt x="42216" y="10891"/>
                  <a:pt x="37783" y="12819"/>
                  <a:pt x="34024" y="15036"/>
                </a:cubicBezTo>
                <a:lnTo>
                  <a:pt x="28819" y="12048"/>
                </a:lnTo>
                <a:cubicBezTo>
                  <a:pt x="28048" y="11469"/>
                  <a:pt x="26698" y="10891"/>
                  <a:pt x="25542" y="10891"/>
                </a:cubicBezTo>
                <a:cubicBezTo>
                  <a:pt x="24771" y="10891"/>
                  <a:pt x="23903" y="11180"/>
                  <a:pt x="23132" y="12048"/>
                </a:cubicBezTo>
                <a:lnTo>
                  <a:pt x="11951" y="23132"/>
                </a:lnTo>
                <a:cubicBezTo>
                  <a:pt x="10313" y="24771"/>
                  <a:pt x="11180" y="26987"/>
                  <a:pt x="11951" y="28915"/>
                </a:cubicBezTo>
                <a:lnTo>
                  <a:pt x="14939" y="34024"/>
                </a:lnTo>
                <a:cubicBezTo>
                  <a:pt x="12819" y="37879"/>
                  <a:pt x="10891" y="42216"/>
                  <a:pt x="9831" y="46554"/>
                </a:cubicBezTo>
                <a:lnTo>
                  <a:pt x="4048" y="47903"/>
                </a:lnTo>
                <a:cubicBezTo>
                  <a:pt x="2216" y="48481"/>
                  <a:pt x="0" y="49831"/>
                  <a:pt x="0" y="51951"/>
                </a:cubicBezTo>
                <a:lnTo>
                  <a:pt x="0" y="68048"/>
                </a:lnTo>
                <a:cubicBezTo>
                  <a:pt x="0" y="70265"/>
                  <a:pt x="1927" y="71325"/>
                  <a:pt x="4048" y="72096"/>
                </a:cubicBezTo>
                <a:lnTo>
                  <a:pt x="9831" y="73445"/>
                </a:lnTo>
                <a:cubicBezTo>
                  <a:pt x="10891" y="77879"/>
                  <a:pt x="12819" y="82216"/>
                  <a:pt x="14939" y="85975"/>
                </a:cubicBezTo>
                <a:lnTo>
                  <a:pt x="11951" y="91180"/>
                </a:lnTo>
                <a:cubicBezTo>
                  <a:pt x="10891" y="92819"/>
                  <a:pt x="10313" y="95228"/>
                  <a:pt x="11951" y="96867"/>
                </a:cubicBezTo>
                <a:lnTo>
                  <a:pt x="23132" y="108048"/>
                </a:lnTo>
                <a:cubicBezTo>
                  <a:pt x="23903" y="108819"/>
                  <a:pt x="24771" y="108819"/>
                  <a:pt x="25542" y="108819"/>
                </a:cubicBezTo>
                <a:cubicBezTo>
                  <a:pt x="26698" y="108819"/>
                  <a:pt x="27759" y="108337"/>
                  <a:pt x="28819" y="108048"/>
                </a:cubicBezTo>
                <a:lnTo>
                  <a:pt x="34024" y="105060"/>
                </a:lnTo>
                <a:cubicBezTo>
                  <a:pt x="37783" y="107180"/>
                  <a:pt x="42216" y="109108"/>
                  <a:pt x="46554" y="110168"/>
                </a:cubicBezTo>
                <a:lnTo>
                  <a:pt x="47903" y="115951"/>
                </a:lnTo>
                <a:cubicBezTo>
                  <a:pt x="48385" y="117783"/>
                  <a:pt x="49831" y="120000"/>
                  <a:pt x="51951" y="120000"/>
                </a:cubicBezTo>
                <a:lnTo>
                  <a:pt x="68048" y="120000"/>
                </a:lnTo>
                <a:cubicBezTo>
                  <a:pt x="70168" y="120000"/>
                  <a:pt x="71228" y="118072"/>
                  <a:pt x="72096" y="115951"/>
                </a:cubicBezTo>
                <a:lnTo>
                  <a:pt x="73445" y="110168"/>
                </a:lnTo>
                <a:cubicBezTo>
                  <a:pt x="77783" y="109108"/>
                  <a:pt x="82120" y="107180"/>
                  <a:pt x="85975" y="105060"/>
                </a:cubicBezTo>
                <a:lnTo>
                  <a:pt x="91180" y="108048"/>
                </a:lnTo>
                <a:cubicBezTo>
                  <a:pt x="92240" y="108626"/>
                  <a:pt x="93301" y="108819"/>
                  <a:pt x="94361" y="108819"/>
                </a:cubicBezTo>
                <a:cubicBezTo>
                  <a:pt x="95228" y="108819"/>
                  <a:pt x="96000" y="108626"/>
                  <a:pt x="96867" y="108048"/>
                </a:cubicBezTo>
                <a:lnTo>
                  <a:pt x="107951" y="96867"/>
                </a:lnTo>
                <a:cubicBezTo>
                  <a:pt x="109590" y="95228"/>
                  <a:pt x="109108" y="93108"/>
                  <a:pt x="107951" y="91180"/>
                </a:cubicBezTo>
                <a:lnTo>
                  <a:pt x="104963" y="85975"/>
                </a:lnTo>
                <a:cubicBezTo>
                  <a:pt x="107180" y="82216"/>
                  <a:pt x="109108" y="77879"/>
                  <a:pt x="110168" y="73445"/>
                </a:cubicBezTo>
                <a:lnTo>
                  <a:pt x="115855" y="72096"/>
                </a:lnTo>
                <a:cubicBezTo>
                  <a:pt x="117783" y="71614"/>
                  <a:pt x="120000" y="70265"/>
                  <a:pt x="120000" y="68048"/>
                </a:cubicBezTo>
                <a:lnTo>
                  <a:pt x="120000" y="51951"/>
                </a:lnTo>
                <a:cubicBezTo>
                  <a:pt x="120000" y="49831"/>
                  <a:pt x="118072" y="48481"/>
                  <a:pt x="115855" y="47903"/>
                </a:cubicBezTo>
                <a:close/>
                <a:moveTo>
                  <a:pt x="114506" y="66698"/>
                </a:moveTo>
                <a:lnTo>
                  <a:pt x="114506" y="66698"/>
                </a:lnTo>
                <a:lnTo>
                  <a:pt x="108819" y="68048"/>
                </a:lnTo>
                <a:cubicBezTo>
                  <a:pt x="106891" y="68626"/>
                  <a:pt x="105253" y="69975"/>
                  <a:pt x="104963" y="71903"/>
                </a:cubicBezTo>
                <a:cubicBezTo>
                  <a:pt x="103903" y="75662"/>
                  <a:pt x="102265" y="79518"/>
                  <a:pt x="100337" y="82987"/>
                </a:cubicBezTo>
                <a:cubicBezTo>
                  <a:pt x="99277" y="84626"/>
                  <a:pt x="99277" y="86843"/>
                  <a:pt x="100337" y="88481"/>
                </a:cubicBezTo>
                <a:lnTo>
                  <a:pt x="103421" y="93301"/>
                </a:lnTo>
                <a:lnTo>
                  <a:pt x="93879" y="102843"/>
                </a:lnTo>
                <a:lnTo>
                  <a:pt x="93879" y="102843"/>
                </a:lnTo>
                <a:lnTo>
                  <a:pt x="88963" y="99855"/>
                </a:lnTo>
                <a:cubicBezTo>
                  <a:pt x="88096" y="99373"/>
                  <a:pt x="87036" y="99084"/>
                  <a:pt x="86265" y="99084"/>
                </a:cubicBezTo>
                <a:cubicBezTo>
                  <a:pt x="85397" y="99084"/>
                  <a:pt x="84337" y="99373"/>
                  <a:pt x="83469" y="99855"/>
                </a:cubicBezTo>
                <a:cubicBezTo>
                  <a:pt x="80000" y="101783"/>
                  <a:pt x="76144" y="103421"/>
                  <a:pt x="72385" y="104481"/>
                </a:cubicBezTo>
                <a:cubicBezTo>
                  <a:pt x="70457" y="105060"/>
                  <a:pt x="69108" y="106409"/>
                  <a:pt x="68530" y="108337"/>
                </a:cubicBezTo>
                <a:lnTo>
                  <a:pt x="67180" y="114024"/>
                </a:lnTo>
                <a:lnTo>
                  <a:pt x="67180" y="114024"/>
                </a:lnTo>
                <a:lnTo>
                  <a:pt x="53879" y="114024"/>
                </a:lnTo>
                <a:lnTo>
                  <a:pt x="52530" y="108337"/>
                </a:lnTo>
                <a:cubicBezTo>
                  <a:pt x="51951" y="106409"/>
                  <a:pt x="50602" y="104771"/>
                  <a:pt x="48674" y="104481"/>
                </a:cubicBezTo>
                <a:cubicBezTo>
                  <a:pt x="44915" y="103421"/>
                  <a:pt x="41060" y="101783"/>
                  <a:pt x="37590" y="99855"/>
                </a:cubicBezTo>
                <a:cubicBezTo>
                  <a:pt x="36722" y="99373"/>
                  <a:pt x="35662" y="99084"/>
                  <a:pt x="34795" y="99084"/>
                </a:cubicBezTo>
                <a:cubicBezTo>
                  <a:pt x="33734" y="99084"/>
                  <a:pt x="32963" y="99373"/>
                  <a:pt x="32096" y="99855"/>
                </a:cubicBezTo>
                <a:lnTo>
                  <a:pt x="27180" y="102843"/>
                </a:lnTo>
                <a:lnTo>
                  <a:pt x="27180" y="102843"/>
                </a:lnTo>
                <a:lnTo>
                  <a:pt x="17734" y="93301"/>
                </a:lnTo>
                <a:lnTo>
                  <a:pt x="20722" y="88481"/>
                </a:lnTo>
                <a:cubicBezTo>
                  <a:pt x="21783" y="86843"/>
                  <a:pt x="21783" y="84626"/>
                  <a:pt x="20722" y="82987"/>
                </a:cubicBezTo>
                <a:cubicBezTo>
                  <a:pt x="18506" y="79518"/>
                  <a:pt x="17156" y="75662"/>
                  <a:pt x="16096" y="71903"/>
                </a:cubicBezTo>
                <a:cubicBezTo>
                  <a:pt x="15518" y="69975"/>
                  <a:pt x="14168" y="68626"/>
                  <a:pt x="12240" y="68048"/>
                </a:cubicBezTo>
                <a:lnTo>
                  <a:pt x="6843" y="66698"/>
                </a:lnTo>
                <a:lnTo>
                  <a:pt x="6843" y="66698"/>
                </a:lnTo>
                <a:lnTo>
                  <a:pt x="6843" y="53397"/>
                </a:lnTo>
                <a:lnTo>
                  <a:pt x="12530" y="51951"/>
                </a:lnTo>
                <a:cubicBezTo>
                  <a:pt x="14457" y="51469"/>
                  <a:pt x="16096" y="50120"/>
                  <a:pt x="16289" y="48192"/>
                </a:cubicBezTo>
                <a:cubicBezTo>
                  <a:pt x="17445" y="44337"/>
                  <a:pt x="19084" y="40578"/>
                  <a:pt x="20915" y="37012"/>
                </a:cubicBezTo>
                <a:cubicBezTo>
                  <a:pt x="22072" y="35373"/>
                  <a:pt x="22072" y="33253"/>
                  <a:pt x="20915" y="31614"/>
                </a:cubicBezTo>
                <a:lnTo>
                  <a:pt x="17927" y="26698"/>
                </a:lnTo>
                <a:lnTo>
                  <a:pt x="17927" y="26698"/>
                </a:lnTo>
                <a:lnTo>
                  <a:pt x="27469" y="17156"/>
                </a:lnTo>
                <a:lnTo>
                  <a:pt x="32385" y="20144"/>
                </a:lnTo>
                <a:cubicBezTo>
                  <a:pt x="33156" y="20722"/>
                  <a:pt x="34313" y="21012"/>
                  <a:pt x="35084" y="21012"/>
                </a:cubicBezTo>
                <a:cubicBezTo>
                  <a:pt x="35951" y="21012"/>
                  <a:pt x="37012" y="20722"/>
                  <a:pt x="37783" y="20144"/>
                </a:cubicBezTo>
                <a:cubicBezTo>
                  <a:pt x="41349" y="18313"/>
                  <a:pt x="45204" y="16674"/>
                  <a:pt x="48963" y="15518"/>
                </a:cubicBezTo>
                <a:cubicBezTo>
                  <a:pt x="50891" y="15036"/>
                  <a:pt x="52240" y="13686"/>
                  <a:pt x="52819" y="11759"/>
                </a:cubicBezTo>
                <a:lnTo>
                  <a:pt x="54168" y="6072"/>
                </a:lnTo>
                <a:lnTo>
                  <a:pt x="67469" y="6072"/>
                </a:lnTo>
                <a:lnTo>
                  <a:pt x="67469" y="6072"/>
                </a:lnTo>
                <a:lnTo>
                  <a:pt x="68819" y="11759"/>
                </a:lnTo>
                <a:cubicBezTo>
                  <a:pt x="69397" y="13686"/>
                  <a:pt x="70746" y="15228"/>
                  <a:pt x="72674" y="15518"/>
                </a:cubicBezTo>
                <a:cubicBezTo>
                  <a:pt x="76433" y="16674"/>
                  <a:pt x="80289" y="18313"/>
                  <a:pt x="83759" y="20144"/>
                </a:cubicBezTo>
                <a:cubicBezTo>
                  <a:pt x="84626" y="20722"/>
                  <a:pt x="85686" y="21012"/>
                  <a:pt x="86554" y="21012"/>
                </a:cubicBezTo>
                <a:cubicBezTo>
                  <a:pt x="87614" y="21012"/>
                  <a:pt x="88385" y="20722"/>
                  <a:pt x="89253" y="20144"/>
                </a:cubicBezTo>
                <a:lnTo>
                  <a:pt x="94168" y="17156"/>
                </a:lnTo>
                <a:lnTo>
                  <a:pt x="103614" y="26698"/>
                </a:lnTo>
                <a:lnTo>
                  <a:pt x="103614" y="26698"/>
                </a:lnTo>
                <a:lnTo>
                  <a:pt x="100626" y="31614"/>
                </a:lnTo>
                <a:cubicBezTo>
                  <a:pt x="99566" y="33253"/>
                  <a:pt x="99566" y="35373"/>
                  <a:pt x="100626" y="37012"/>
                </a:cubicBezTo>
                <a:cubicBezTo>
                  <a:pt x="102554" y="40578"/>
                  <a:pt x="104192" y="44337"/>
                  <a:pt x="105253" y="48192"/>
                </a:cubicBezTo>
                <a:cubicBezTo>
                  <a:pt x="105831" y="50120"/>
                  <a:pt x="107180" y="51469"/>
                  <a:pt x="109108" y="51951"/>
                </a:cubicBezTo>
                <a:lnTo>
                  <a:pt x="114795" y="53397"/>
                </a:lnTo>
                <a:lnTo>
                  <a:pt x="114795" y="66698"/>
                </a:lnTo>
                <a:lnTo>
                  <a:pt x="114506" y="66698"/>
                </a:lnTo>
                <a:close/>
              </a:path>
            </a:pathLst>
          </a:custGeom>
          <a:solidFill>
            <a:srgbClr val="EE79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b="1"/>
              <a:t>Evaluation</a:t>
            </a:r>
            <a:endParaRPr sz="1800" b="1"/>
          </a:p>
        </p:txBody>
      </p:sp>
      <p:sp>
        <p:nvSpPr>
          <p:cNvPr id="186" name="Google Shape;186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Exemplo de Correlação</a:t>
            </a:r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sp>
        <p:nvSpPr>
          <p:cNvPr id="189" name="Google Shape;189;p23"/>
          <p:cNvSpPr txBox="1">
            <a:spLocks noGrp="1"/>
          </p:cNvSpPr>
          <p:nvPr>
            <p:ph type="body" idx="4294967295"/>
          </p:nvPr>
        </p:nvSpPr>
        <p:spPr>
          <a:xfrm>
            <a:off x="429400" y="1428750"/>
            <a:ext cx="7854175" cy="3206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/>
              <a:t>Os</a:t>
            </a:r>
            <a:r>
              <a:rPr lang="en-GB" sz="1400" dirty="0"/>
              <a:t> </a:t>
            </a:r>
            <a:r>
              <a:rPr lang="en-GB" sz="1400" dirty="0" err="1"/>
              <a:t>atributos</a:t>
            </a:r>
            <a:r>
              <a:rPr lang="en-GB" sz="1400" dirty="0"/>
              <a:t> </a:t>
            </a:r>
            <a:r>
              <a:rPr lang="en-GB" sz="1400" i="1" dirty="0" err="1"/>
              <a:t>heating_oil</a:t>
            </a:r>
            <a:r>
              <a:rPr lang="en-GB" sz="1400" i="1" dirty="0"/>
              <a:t> consumption</a:t>
            </a:r>
            <a:r>
              <a:rPr lang="en-GB" sz="1400" dirty="0"/>
              <a:t> e </a:t>
            </a:r>
            <a:r>
              <a:rPr lang="en-GB" sz="1400" i="1" dirty="0"/>
              <a:t>Insulation rating level</a:t>
            </a:r>
            <a:r>
              <a:rPr lang="en-GB" sz="1400" dirty="0"/>
              <a:t> </a:t>
            </a:r>
            <a:r>
              <a:rPr lang="en-GB" sz="1400" dirty="0" err="1"/>
              <a:t>possuem</a:t>
            </a:r>
            <a:r>
              <a:rPr lang="en-GB" sz="1400" dirty="0"/>
              <a:t> </a:t>
            </a:r>
            <a:r>
              <a:rPr lang="en-GB" sz="1400" dirty="0" err="1"/>
              <a:t>uma</a:t>
            </a:r>
            <a:r>
              <a:rPr lang="en-GB" sz="1400" dirty="0"/>
              <a:t> </a:t>
            </a:r>
            <a:r>
              <a:rPr lang="en-GB" sz="1400" dirty="0" err="1"/>
              <a:t>correlação</a:t>
            </a:r>
            <a:r>
              <a:rPr lang="en-GB" sz="1400" dirty="0"/>
              <a:t> </a:t>
            </a:r>
            <a:r>
              <a:rPr lang="en-GB" sz="1400" dirty="0" err="1"/>
              <a:t>positiva</a:t>
            </a:r>
            <a:r>
              <a:rPr lang="en-GB" sz="1400" dirty="0"/>
              <a:t> de 0.736.</a:t>
            </a:r>
            <a:endParaRPr sz="1400" dirty="0"/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accent5"/>
                </a:solidFill>
              </a:rPr>
              <a:t>Qual o </a:t>
            </a:r>
            <a:r>
              <a:rPr lang="en-GB" sz="1600" b="1" dirty="0" err="1">
                <a:solidFill>
                  <a:schemeClr val="accent5"/>
                </a:solidFill>
              </a:rPr>
              <a:t>significado</a:t>
            </a:r>
            <a:r>
              <a:rPr lang="en-GB" sz="1600" b="1" dirty="0">
                <a:solidFill>
                  <a:schemeClr val="accent5"/>
                </a:solidFill>
              </a:rPr>
              <a:t> </a:t>
            </a:r>
            <a:r>
              <a:rPr lang="en-GB" sz="1600" b="1" dirty="0" err="1">
                <a:solidFill>
                  <a:schemeClr val="accent5"/>
                </a:solidFill>
              </a:rPr>
              <a:t>deste</a:t>
            </a:r>
            <a:r>
              <a:rPr lang="en-GB" sz="1600" b="1" dirty="0">
                <a:solidFill>
                  <a:schemeClr val="accent5"/>
                </a:solidFill>
              </a:rPr>
              <a:t> </a:t>
            </a:r>
            <a:r>
              <a:rPr lang="en-GB" sz="1600" b="1" dirty="0" err="1">
                <a:solidFill>
                  <a:schemeClr val="accent5"/>
                </a:solidFill>
              </a:rPr>
              <a:t>valor</a:t>
            </a:r>
            <a:r>
              <a:rPr lang="en-GB" sz="1600" b="1" dirty="0">
                <a:solidFill>
                  <a:schemeClr val="accent5"/>
                </a:solidFill>
              </a:rPr>
              <a:t>?</a:t>
            </a:r>
            <a:endParaRPr sz="1600" b="1" dirty="0">
              <a:solidFill>
                <a:schemeClr val="accent5"/>
              </a:solidFill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487209" y="371322"/>
            <a:ext cx="297000" cy="29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144" y="27277"/>
                </a:moveTo>
                <a:cubicBezTo>
                  <a:pt x="42216" y="27277"/>
                  <a:pt x="27469" y="41927"/>
                  <a:pt x="27469" y="59855"/>
                </a:cubicBezTo>
                <a:cubicBezTo>
                  <a:pt x="27469" y="77879"/>
                  <a:pt x="42216" y="92530"/>
                  <a:pt x="60144" y="92530"/>
                </a:cubicBezTo>
                <a:cubicBezTo>
                  <a:pt x="78072" y="92530"/>
                  <a:pt x="92722" y="77879"/>
                  <a:pt x="92722" y="59855"/>
                </a:cubicBezTo>
                <a:cubicBezTo>
                  <a:pt x="92722" y="41927"/>
                  <a:pt x="78072" y="27277"/>
                  <a:pt x="60144" y="27277"/>
                </a:cubicBezTo>
                <a:close/>
                <a:moveTo>
                  <a:pt x="60144" y="32674"/>
                </a:moveTo>
                <a:cubicBezTo>
                  <a:pt x="69397" y="32674"/>
                  <a:pt x="77493" y="37301"/>
                  <a:pt x="82409" y="44337"/>
                </a:cubicBezTo>
                <a:lnTo>
                  <a:pt x="68048" y="52530"/>
                </a:lnTo>
                <a:cubicBezTo>
                  <a:pt x="66120" y="50409"/>
                  <a:pt x="63132" y="49253"/>
                  <a:pt x="60144" y="49253"/>
                </a:cubicBezTo>
                <a:cubicBezTo>
                  <a:pt x="57156" y="49253"/>
                  <a:pt x="54168" y="50602"/>
                  <a:pt x="52240" y="52530"/>
                </a:cubicBezTo>
                <a:lnTo>
                  <a:pt x="37783" y="44337"/>
                </a:lnTo>
                <a:cubicBezTo>
                  <a:pt x="42698" y="37301"/>
                  <a:pt x="50891" y="32674"/>
                  <a:pt x="60144" y="32674"/>
                </a:cubicBezTo>
                <a:close/>
                <a:moveTo>
                  <a:pt x="57445" y="87132"/>
                </a:moveTo>
                <a:cubicBezTo>
                  <a:pt x="43566" y="85686"/>
                  <a:pt x="32963" y="74024"/>
                  <a:pt x="32963" y="59855"/>
                </a:cubicBezTo>
                <a:cubicBezTo>
                  <a:pt x="32963" y="56096"/>
                  <a:pt x="33734" y="52530"/>
                  <a:pt x="35084" y="48963"/>
                </a:cubicBezTo>
                <a:lnTo>
                  <a:pt x="49542" y="57156"/>
                </a:lnTo>
                <a:cubicBezTo>
                  <a:pt x="49253" y="58024"/>
                  <a:pt x="49253" y="59084"/>
                  <a:pt x="49253" y="59855"/>
                </a:cubicBezTo>
                <a:cubicBezTo>
                  <a:pt x="49253" y="65060"/>
                  <a:pt x="52819" y="69108"/>
                  <a:pt x="57445" y="70457"/>
                </a:cubicBezTo>
                <a:lnTo>
                  <a:pt x="57445" y="87132"/>
                </a:lnTo>
                <a:close/>
                <a:moveTo>
                  <a:pt x="54650" y="59855"/>
                </a:moveTo>
                <a:cubicBezTo>
                  <a:pt x="54650" y="56867"/>
                  <a:pt x="57156" y="54457"/>
                  <a:pt x="60144" y="54457"/>
                </a:cubicBezTo>
                <a:cubicBezTo>
                  <a:pt x="63132" y="54457"/>
                  <a:pt x="65542" y="56867"/>
                  <a:pt x="65542" y="59855"/>
                </a:cubicBezTo>
                <a:cubicBezTo>
                  <a:pt x="65542" y="62843"/>
                  <a:pt x="63132" y="65349"/>
                  <a:pt x="60144" y="65349"/>
                </a:cubicBezTo>
                <a:cubicBezTo>
                  <a:pt x="57156" y="65349"/>
                  <a:pt x="54650" y="62843"/>
                  <a:pt x="54650" y="59855"/>
                </a:cubicBezTo>
                <a:close/>
                <a:moveTo>
                  <a:pt x="87325" y="59855"/>
                </a:moveTo>
                <a:cubicBezTo>
                  <a:pt x="87325" y="74024"/>
                  <a:pt x="76722" y="85493"/>
                  <a:pt x="62843" y="87132"/>
                </a:cubicBezTo>
                <a:lnTo>
                  <a:pt x="62843" y="70457"/>
                </a:lnTo>
                <a:cubicBezTo>
                  <a:pt x="67469" y="69397"/>
                  <a:pt x="71036" y="65060"/>
                  <a:pt x="71036" y="59855"/>
                </a:cubicBezTo>
                <a:cubicBezTo>
                  <a:pt x="71036" y="59084"/>
                  <a:pt x="70746" y="58024"/>
                  <a:pt x="70746" y="57156"/>
                </a:cubicBezTo>
                <a:lnTo>
                  <a:pt x="85108" y="48963"/>
                </a:lnTo>
                <a:cubicBezTo>
                  <a:pt x="86554" y="52530"/>
                  <a:pt x="87325" y="56096"/>
                  <a:pt x="87325" y="59855"/>
                </a:cubicBezTo>
                <a:close/>
                <a:moveTo>
                  <a:pt x="115855" y="47903"/>
                </a:moveTo>
                <a:lnTo>
                  <a:pt x="110168" y="46554"/>
                </a:lnTo>
                <a:cubicBezTo>
                  <a:pt x="109108" y="42216"/>
                  <a:pt x="107180" y="37879"/>
                  <a:pt x="104963" y="34024"/>
                </a:cubicBezTo>
                <a:lnTo>
                  <a:pt x="107951" y="28915"/>
                </a:lnTo>
                <a:cubicBezTo>
                  <a:pt x="108819" y="26987"/>
                  <a:pt x="109590" y="24771"/>
                  <a:pt x="107951" y="23132"/>
                </a:cubicBezTo>
                <a:lnTo>
                  <a:pt x="96867" y="12048"/>
                </a:lnTo>
                <a:cubicBezTo>
                  <a:pt x="96000" y="11180"/>
                  <a:pt x="95228" y="10891"/>
                  <a:pt x="94361" y="10891"/>
                </a:cubicBezTo>
                <a:cubicBezTo>
                  <a:pt x="93301" y="10891"/>
                  <a:pt x="92240" y="11469"/>
                  <a:pt x="91180" y="12048"/>
                </a:cubicBezTo>
                <a:lnTo>
                  <a:pt x="85975" y="15036"/>
                </a:lnTo>
                <a:cubicBezTo>
                  <a:pt x="82120" y="12819"/>
                  <a:pt x="77783" y="10891"/>
                  <a:pt x="73445" y="9831"/>
                </a:cubicBezTo>
                <a:lnTo>
                  <a:pt x="72096" y="4144"/>
                </a:lnTo>
                <a:cubicBezTo>
                  <a:pt x="71518" y="2216"/>
                  <a:pt x="70168" y="0"/>
                  <a:pt x="68048" y="0"/>
                </a:cubicBezTo>
                <a:lnTo>
                  <a:pt x="51951" y="0"/>
                </a:lnTo>
                <a:cubicBezTo>
                  <a:pt x="49831" y="0"/>
                  <a:pt x="48385" y="1927"/>
                  <a:pt x="47903" y="4144"/>
                </a:cubicBezTo>
                <a:lnTo>
                  <a:pt x="46554" y="9831"/>
                </a:lnTo>
                <a:cubicBezTo>
                  <a:pt x="42216" y="10891"/>
                  <a:pt x="37783" y="12819"/>
                  <a:pt x="34024" y="15036"/>
                </a:cubicBezTo>
                <a:lnTo>
                  <a:pt x="28819" y="12048"/>
                </a:lnTo>
                <a:cubicBezTo>
                  <a:pt x="28048" y="11469"/>
                  <a:pt x="26698" y="10891"/>
                  <a:pt x="25542" y="10891"/>
                </a:cubicBezTo>
                <a:cubicBezTo>
                  <a:pt x="24771" y="10891"/>
                  <a:pt x="23903" y="11180"/>
                  <a:pt x="23132" y="12048"/>
                </a:cubicBezTo>
                <a:lnTo>
                  <a:pt x="11951" y="23132"/>
                </a:lnTo>
                <a:cubicBezTo>
                  <a:pt x="10313" y="24771"/>
                  <a:pt x="11180" y="26987"/>
                  <a:pt x="11951" y="28915"/>
                </a:cubicBezTo>
                <a:lnTo>
                  <a:pt x="14939" y="34024"/>
                </a:lnTo>
                <a:cubicBezTo>
                  <a:pt x="12819" y="37879"/>
                  <a:pt x="10891" y="42216"/>
                  <a:pt x="9831" y="46554"/>
                </a:cubicBezTo>
                <a:lnTo>
                  <a:pt x="4048" y="47903"/>
                </a:lnTo>
                <a:cubicBezTo>
                  <a:pt x="2216" y="48481"/>
                  <a:pt x="0" y="49831"/>
                  <a:pt x="0" y="51951"/>
                </a:cubicBezTo>
                <a:lnTo>
                  <a:pt x="0" y="68048"/>
                </a:lnTo>
                <a:cubicBezTo>
                  <a:pt x="0" y="70265"/>
                  <a:pt x="1927" y="71325"/>
                  <a:pt x="4048" y="72096"/>
                </a:cubicBezTo>
                <a:lnTo>
                  <a:pt x="9831" y="73445"/>
                </a:lnTo>
                <a:cubicBezTo>
                  <a:pt x="10891" y="77879"/>
                  <a:pt x="12819" y="82216"/>
                  <a:pt x="14939" y="85975"/>
                </a:cubicBezTo>
                <a:lnTo>
                  <a:pt x="11951" y="91180"/>
                </a:lnTo>
                <a:cubicBezTo>
                  <a:pt x="10891" y="92819"/>
                  <a:pt x="10313" y="95228"/>
                  <a:pt x="11951" y="96867"/>
                </a:cubicBezTo>
                <a:lnTo>
                  <a:pt x="23132" y="108048"/>
                </a:lnTo>
                <a:cubicBezTo>
                  <a:pt x="23903" y="108819"/>
                  <a:pt x="24771" y="108819"/>
                  <a:pt x="25542" y="108819"/>
                </a:cubicBezTo>
                <a:cubicBezTo>
                  <a:pt x="26698" y="108819"/>
                  <a:pt x="27759" y="108337"/>
                  <a:pt x="28819" y="108048"/>
                </a:cubicBezTo>
                <a:lnTo>
                  <a:pt x="34024" y="105060"/>
                </a:lnTo>
                <a:cubicBezTo>
                  <a:pt x="37783" y="107180"/>
                  <a:pt x="42216" y="109108"/>
                  <a:pt x="46554" y="110168"/>
                </a:cubicBezTo>
                <a:lnTo>
                  <a:pt x="47903" y="115951"/>
                </a:lnTo>
                <a:cubicBezTo>
                  <a:pt x="48385" y="117783"/>
                  <a:pt x="49831" y="120000"/>
                  <a:pt x="51951" y="120000"/>
                </a:cubicBezTo>
                <a:lnTo>
                  <a:pt x="68048" y="120000"/>
                </a:lnTo>
                <a:cubicBezTo>
                  <a:pt x="70168" y="120000"/>
                  <a:pt x="71228" y="118072"/>
                  <a:pt x="72096" y="115951"/>
                </a:cubicBezTo>
                <a:lnTo>
                  <a:pt x="73445" y="110168"/>
                </a:lnTo>
                <a:cubicBezTo>
                  <a:pt x="77783" y="109108"/>
                  <a:pt x="82120" y="107180"/>
                  <a:pt x="85975" y="105060"/>
                </a:cubicBezTo>
                <a:lnTo>
                  <a:pt x="91180" y="108048"/>
                </a:lnTo>
                <a:cubicBezTo>
                  <a:pt x="92240" y="108626"/>
                  <a:pt x="93301" y="108819"/>
                  <a:pt x="94361" y="108819"/>
                </a:cubicBezTo>
                <a:cubicBezTo>
                  <a:pt x="95228" y="108819"/>
                  <a:pt x="96000" y="108626"/>
                  <a:pt x="96867" y="108048"/>
                </a:cubicBezTo>
                <a:lnTo>
                  <a:pt x="107951" y="96867"/>
                </a:lnTo>
                <a:cubicBezTo>
                  <a:pt x="109590" y="95228"/>
                  <a:pt x="109108" y="93108"/>
                  <a:pt x="107951" y="91180"/>
                </a:cubicBezTo>
                <a:lnTo>
                  <a:pt x="104963" y="85975"/>
                </a:lnTo>
                <a:cubicBezTo>
                  <a:pt x="107180" y="82216"/>
                  <a:pt x="109108" y="77879"/>
                  <a:pt x="110168" y="73445"/>
                </a:cubicBezTo>
                <a:lnTo>
                  <a:pt x="115855" y="72096"/>
                </a:lnTo>
                <a:cubicBezTo>
                  <a:pt x="117783" y="71614"/>
                  <a:pt x="120000" y="70265"/>
                  <a:pt x="120000" y="68048"/>
                </a:cubicBezTo>
                <a:lnTo>
                  <a:pt x="120000" y="51951"/>
                </a:lnTo>
                <a:cubicBezTo>
                  <a:pt x="120000" y="49831"/>
                  <a:pt x="118072" y="48481"/>
                  <a:pt x="115855" y="47903"/>
                </a:cubicBezTo>
                <a:close/>
                <a:moveTo>
                  <a:pt x="114506" y="66698"/>
                </a:moveTo>
                <a:lnTo>
                  <a:pt x="114506" y="66698"/>
                </a:lnTo>
                <a:lnTo>
                  <a:pt x="108819" y="68048"/>
                </a:lnTo>
                <a:cubicBezTo>
                  <a:pt x="106891" y="68626"/>
                  <a:pt x="105253" y="69975"/>
                  <a:pt x="104963" y="71903"/>
                </a:cubicBezTo>
                <a:cubicBezTo>
                  <a:pt x="103903" y="75662"/>
                  <a:pt x="102265" y="79518"/>
                  <a:pt x="100337" y="82987"/>
                </a:cubicBezTo>
                <a:cubicBezTo>
                  <a:pt x="99277" y="84626"/>
                  <a:pt x="99277" y="86843"/>
                  <a:pt x="100337" y="88481"/>
                </a:cubicBezTo>
                <a:lnTo>
                  <a:pt x="103421" y="93301"/>
                </a:lnTo>
                <a:lnTo>
                  <a:pt x="93879" y="102843"/>
                </a:lnTo>
                <a:lnTo>
                  <a:pt x="93879" y="102843"/>
                </a:lnTo>
                <a:lnTo>
                  <a:pt x="88963" y="99855"/>
                </a:lnTo>
                <a:cubicBezTo>
                  <a:pt x="88096" y="99373"/>
                  <a:pt x="87036" y="99084"/>
                  <a:pt x="86265" y="99084"/>
                </a:cubicBezTo>
                <a:cubicBezTo>
                  <a:pt x="85397" y="99084"/>
                  <a:pt x="84337" y="99373"/>
                  <a:pt x="83469" y="99855"/>
                </a:cubicBezTo>
                <a:cubicBezTo>
                  <a:pt x="80000" y="101783"/>
                  <a:pt x="76144" y="103421"/>
                  <a:pt x="72385" y="104481"/>
                </a:cubicBezTo>
                <a:cubicBezTo>
                  <a:pt x="70457" y="105060"/>
                  <a:pt x="69108" y="106409"/>
                  <a:pt x="68530" y="108337"/>
                </a:cubicBezTo>
                <a:lnTo>
                  <a:pt x="67180" y="114024"/>
                </a:lnTo>
                <a:lnTo>
                  <a:pt x="67180" y="114024"/>
                </a:lnTo>
                <a:lnTo>
                  <a:pt x="53879" y="114024"/>
                </a:lnTo>
                <a:lnTo>
                  <a:pt x="52530" y="108337"/>
                </a:lnTo>
                <a:cubicBezTo>
                  <a:pt x="51951" y="106409"/>
                  <a:pt x="50602" y="104771"/>
                  <a:pt x="48674" y="104481"/>
                </a:cubicBezTo>
                <a:cubicBezTo>
                  <a:pt x="44915" y="103421"/>
                  <a:pt x="41060" y="101783"/>
                  <a:pt x="37590" y="99855"/>
                </a:cubicBezTo>
                <a:cubicBezTo>
                  <a:pt x="36722" y="99373"/>
                  <a:pt x="35662" y="99084"/>
                  <a:pt x="34795" y="99084"/>
                </a:cubicBezTo>
                <a:cubicBezTo>
                  <a:pt x="33734" y="99084"/>
                  <a:pt x="32963" y="99373"/>
                  <a:pt x="32096" y="99855"/>
                </a:cubicBezTo>
                <a:lnTo>
                  <a:pt x="27180" y="102843"/>
                </a:lnTo>
                <a:lnTo>
                  <a:pt x="27180" y="102843"/>
                </a:lnTo>
                <a:lnTo>
                  <a:pt x="17734" y="93301"/>
                </a:lnTo>
                <a:lnTo>
                  <a:pt x="20722" y="88481"/>
                </a:lnTo>
                <a:cubicBezTo>
                  <a:pt x="21783" y="86843"/>
                  <a:pt x="21783" y="84626"/>
                  <a:pt x="20722" y="82987"/>
                </a:cubicBezTo>
                <a:cubicBezTo>
                  <a:pt x="18506" y="79518"/>
                  <a:pt x="17156" y="75662"/>
                  <a:pt x="16096" y="71903"/>
                </a:cubicBezTo>
                <a:cubicBezTo>
                  <a:pt x="15518" y="69975"/>
                  <a:pt x="14168" y="68626"/>
                  <a:pt x="12240" y="68048"/>
                </a:cubicBezTo>
                <a:lnTo>
                  <a:pt x="6843" y="66698"/>
                </a:lnTo>
                <a:lnTo>
                  <a:pt x="6843" y="66698"/>
                </a:lnTo>
                <a:lnTo>
                  <a:pt x="6843" y="53397"/>
                </a:lnTo>
                <a:lnTo>
                  <a:pt x="12530" y="51951"/>
                </a:lnTo>
                <a:cubicBezTo>
                  <a:pt x="14457" y="51469"/>
                  <a:pt x="16096" y="50120"/>
                  <a:pt x="16289" y="48192"/>
                </a:cubicBezTo>
                <a:cubicBezTo>
                  <a:pt x="17445" y="44337"/>
                  <a:pt x="19084" y="40578"/>
                  <a:pt x="20915" y="37012"/>
                </a:cubicBezTo>
                <a:cubicBezTo>
                  <a:pt x="22072" y="35373"/>
                  <a:pt x="22072" y="33253"/>
                  <a:pt x="20915" y="31614"/>
                </a:cubicBezTo>
                <a:lnTo>
                  <a:pt x="17927" y="26698"/>
                </a:lnTo>
                <a:lnTo>
                  <a:pt x="17927" y="26698"/>
                </a:lnTo>
                <a:lnTo>
                  <a:pt x="27469" y="17156"/>
                </a:lnTo>
                <a:lnTo>
                  <a:pt x="32385" y="20144"/>
                </a:lnTo>
                <a:cubicBezTo>
                  <a:pt x="33156" y="20722"/>
                  <a:pt x="34313" y="21012"/>
                  <a:pt x="35084" y="21012"/>
                </a:cubicBezTo>
                <a:cubicBezTo>
                  <a:pt x="35951" y="21012"/>
                  <a:pt x="37012" y="20722"/>
                  <a:pt x="37783" y="20144"/>
                </a:cubicBezTo>
                <a:cubicBezTo>
                  <a:pt x="41349" y="18313"/>
                  <a:pt x="45204" y="16674"/>
                  <a:pt x="48963" y="15518"/>
                </a:cubicBezTo>
                <a:cubicBezTo>
                  <a:pt x="50891" y="15036"/>
                  <a:pt x="52240" y="13686"/>
                  <a:pt x="52819" y="11759"/>
                </a:cubicBezTo>
                <a:lnTo>
                  <a:pt x="54168" y="6072"/>
                </a:lnTo>
                <a:lnTo>
                  <a:pt x="67469" y="6072"/>
                </a:lnTo>
                <a:lnTo>
                  <a:pt x="67469" y="6072"/>
                </a:lnTo>
                <a:lnTo>
                  <a:pt x="68819" y="11759"/>
                </a:lnTo>
                <a:cubicBezTo>
                  <a:pt x="69397" y="13686"/>
                  <a:pt x="70746" y="15228"/>
                  <a:pt x="72674" y="15518"/>
                </a:cubicBezTo>
                <a:cubicBezTo>
                  <a:pt x="76433" y="16674"/>
                  <a:pt x="80289" y="18313"/>
                  <a:pt x="83759" y="20144"/>
                </a:cubicBezTo>
                <a:cubicBezTo>
                  <a:pt x="84626" y="20722"/>
                  <a:pt x="85686" y="21012"/>
                  <a:pt x="86554" y="21012"/>
                </a:cubicBezTo>
                <a:cubicBezTo>
                  <a:pt x="87614" y="21012"/>
                  <a:pt x="88385" y="20722"/>
                  <a:pt x="89253" y="20144"/>
                </a:cubicBezTo>
                <a:lnTo>
                  <a:pt x="94168" y="17156"/>
                </a:lnTo>
                <a:lnTo>
                  <a:pt x="103614" y="26698"/>
                </a:lnTo>
                <a:lnTo>
                  <a:pt x="103614" y="26698"/>
                </a:lnTo>
                <a:lnTo>
                  <a:pt x="100626" y="31614"/>
                </a:lnTo>
                <a:cubicBezTo>
                  <a:pt x="99566" y="33253"/>
                  <a:pt x="99566" y="35373"/>
                  <a:pt x="100626" y="37012"/>
                </a:cubicBezTo>
                <a:cubicBezTo>
                  <a:pt x="102554" y="40578"/>
                  <a:pt x="104192" y="44337"/>
                  <a:pt x="105253" y="48192"/>
                </a:cubicBezTo>
                <a:cubicBezTo>
                  <a:pt x="105831" y="50120"/>
                  <a:pt x="107180" y="51469"/>
                  <a:pt x="109108" y="51951"/>
                </a:cubicBezTo>
                <a:lnTo>
                  <a:pt x="114795" y="53397"/>
                </a:lnTo>
                <a:lnTo>
                  <a:pt x="114795" y="66698"/>
                </a:lnTo>
                <a:lnTo>
                  <a:pt x="114506" y="66698"/>
                </a:lnTo>
                <a:close/>
              </a:path>
            </a:pathLst>
          </a:custGeom>
          <a:solidFill>
            <a:srgbClr val="EE79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3700" y="1224199"/>
            <a:ext cx="4579001" cy="200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3"/>
          <p:cNvSpPr/>
          <p:nvPr/>
        </p:nvSpPr>
        <p:spPr>
          <a:xfrm>
            <a:off x="4191175" y="1546925"/>
            <a:ext cx="570300" cy="241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2936850" y="2106513"/>
            <a:ext cx="570300" cy="241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b="1"/>
              <a:t>Evaluation</a:t>
            </a:r>
          </a:p>
        </p:txBody>
      </p:sp>
      <p:sp>
        <p:nvSpPr>
          <p:cNvPr id="198" name="Google Shape;198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Exemplo de Correlação</a:t>
            </a:r>
          </a:p>
        </p:txBody>
      </p:sp>
      <p:sp>
        <p:nvSpPr>
          <p:cNvPr id="197" name="Google Shape;197;p24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16</a:t>
            </a:fld>
            <a:endParaRPr lang="en-GB"/>
          </a:p>
        </p:txBody>
      </p:sp>
      <p:sp>
        <p:nvSpPr>
          <p:cNvPr id="201" name="Google Shape;201;p24"/>
          <p:cNvSpPr txBox="1">
            <a:spLocks noGrp="1"/>
          </p:cNvSpPr>
          <p:nvPr>
            <p:ph type="body" idx="4294967295"/>
          </p:nvPr>
        </p:nvSpPr>
        <p:spPr>
          <a:xfrm>
            <a:off x="429400" y="1428750"/>
            <a:ext cx="8282750" cy="3206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/>
              <a:t>Correlações</a:t>
            </a:r>
            <a:r>
              <a:rPr lang="en-GB" sz="2000" dirty="0"/>
              <a:t> </a:t>
            </a:r>
            <a:r>
              <a:rPr lang="en-GB" sz="2000" dirty="0" err="1"/>
              <a:t>positivas</a:t>
            </a:r>
            <a:r>
              <a:rPr lang="en-GB" sz="2000" dirty="0"/>
              <a:t> </a:t>
            </a:r>
            <a:r>
              <a:rPr lang="en-GB" sz="2000" dirty="0" err="1"/>
              <a:t>significam</a:t>
            </a:r>
            <a:r>
              <a:rPr lang="en-GB" sz="2000" dirty="0"/>
              <a:t>, por um </a:t>
            </a:r>
            <a:r>
              <a:rPr lang="en-GB" sz="2000" dirty="0" err="1"/>
              <a:t>lado</a:t>
            </a:r>
            <a:r>
              <a:rPr lang="en-GB" sz="2000" dirty="0"/>
              <a:t>, que à </a:t>
            </a:r>
            <a:r>
              <a:rPr lang="en-GB" sz="2000" dirty="0" err="1"/>
              <a:t>medida</a:t>
            </a:r>
            <a:r>
              <a:rPr lang="en-GB" sz="2000" dirty="0"/>
              <a:t> que o </a:t>
            </a:r>
            <a:r>
              <a:rPr lang="en-GB" sz="2000" dirty="0" err="1"/>
              <a:t>valor</a:t>
            </a:r>
            <a:r>
              <a:rPr lang="en-GB" sz="2000" dirty="0"/>
              <a:t> de um </a:t>
            </a:r>
            <a:r>
              <a:rPr lang="en-GB" sz="2000" dirty="0" err="1"/>
              <a:t>atributo</a:t>
            </a:r>
            <a:r>
              <a:rPr lang="en-GB" sz="2000" dirty="0"/>
              <a:t> </a:t>
            </a:r>
            <a:r>
              <a:rPr lang="en-GB" sz="2000" dirty="0" err="1"/>
              <a:t>aumenta</a:t>
            </a:r>
            <a:r>
              <a:rPr lang="en-GB" sz="2000" dirty="0"/>
              <a:t>, o </a:t>
            </a:r>
            <a:r>
              <a:rPr lang="en-GB" sz="2000" dirty="0" err="1"/>
              <a:t>valor</a:t>
            </a:r>
            <a:r>
              <a:rPr lang="en-GB" sz="2000" dirty="0"/>
              <a:t> do outro </a:t>
            </a:r>
            <a:r>
              <a:rPr lang="en-GB" sz="2000" dirty="0" err="1"/>
              <a:t>atributo</a:t>
            </a:r>
            <a:r>
              <a:rPr lang="en-GB" sz="2000" dirty="0"/>
              <a:t> </a:t>
            </a:r>
            <a:r>
              <a:rPr lang="en-GB" sz="2000" dirty="0" err="1"/>
              <a:t>também</a:t>
            </a:r>
            <a:r>
              <a:rPr lang="en-GB" sz="2000" dirty="0"/>
              <a:t> </a:t>
            </a:r>
            <a:r>
              <a:rPr lang="en-GB" sz="2000" dirty="0" err="1"/>
              <a:t>aumenta</a:t>
            </a:r>
            <a:r>
              <a:rPr lang="en-GB" sz="2000" dirty="0"/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/>
              <a:t>Por outro </a:t>
            </a:r>
            <a:r>
              <a:rPr lang="en-GB" sz="2000" dirty="0" err="1"/>
              <a:t>lado</a:t>
            </a:r>
            <a:r>
              <a:rPr lang="en-GB" sz="2000" dirty="0"/>
              <a:t>, </a:t>
            </a:r>
            <a:r>
              <a:rPr lang="en-GB" sz="2000" dirty="0" err="1"/>
              <a:t>uma</a:t>
            </a:r>
            <a:r>
              <a:rPr lang="en-GB" sz="2000" dirty="0"/>
              <a:t> </a:t>
            </a:r>
            <a:r>
              <a:rPr lang="en-GB" sz="2000" dirty="0" err="1"/>
              <a:t>correlação</a:t>
            </a:r>
            <a:r>
              <a:rPr lang="en-GB" sz="2000" dirty="0"/>
              <a:t> </a:t>
            </a:r>
            <a:r>
              <a:rPr lang="en-GB" sz="2000" dirty="0" err="1"/>
              <a:t>positiva</a:t>
            </a:r>
            <a:r>
              <a:rPr lang="en-GB" sz="2000" dirty="0"/>
              <a:t> </a:t>
            </a:r>
            <a:r>
              <a:rPr lang="en-GB" sz="2000" dirty="0" err="1"/>
              <a:t>também</a:t>
            </a:r>
            <a:r>
              <a:rPr lang="en-GB" sz="2000" dirty="0"/>
              <a:t> </a:t>
            </a:r>
            <a:r>
              <a:rPr lang="en-GB" sz="2000" dirty="0" err="1"/>
              <a:t>pode</a:t>
            </a:r>
            <a:r>
              <a:rPr lang="en-GB" sz="2000" dirty="0"/>
              <a:t> ser </a:t>
            </a:r>
            <a:r>
              <a:rPr lang="en-GB" sz="2000" dirty="0" err="1"/>
              <a:t>encontrada</a:t>
            </a:r>
            <a:r>
              <a:rPr lang="en-GB" sz="2000" dirty="0"/>
              <a:t> </a:t>
            </a:r>
            <a:r>
              <a:rPr lang="en-GB" sz="2000" dirty="0" err="1"/>
              <a:t>quando</a:t>
            </a:r>
            <a:r>
              <a:rPr lang="en-GB" sz="2000" dirty="0"/>
              <a:t> à </a:t>
            </a:r>
            <a:r>
              <a:rPr lang="en-GB" sz="2000" dirty="0" err="1"/>
              <a:t>medida</a:t>
            </a:r>
            <a:r>
              <a:rPr lang="en-GB" sz="2000" dirty="0"/>
              <a:t> que o </a:t>
            </a:r>
            <a:r>
              <a:rPr lang="en-GB" sz="2000" dirty="0" err="1"/>
              <a:t>valor</a:t>
            </a:r>
            <a:r>
              <a:rPr lang="en-GB" sz="2000" dirty="0"/>
              <a:t> de um </a:t>
            </a:r>
            <a:r>
              <a:rPr lang="en-GB" sz="2000" dirty="0" err="1"/>
              <a:t>atributo</a:t>
            </a:r>
            <a:r>
              <a:rPr lang="en-GB" sz="2000" dirty="0"/>
              <a:t> </a:t>
            </a:r>
            <a:r>
              <a:rPr lang="en-GB" sz="2000" dirty="0" err="1"/>
              <a:t>diminui</a:t>
            </a:r>
            <a:r>
              <a:rPr lang="en-GB" sz="2000" dirty="0"/>
              <a:t>, o </a:t>
            </a:r>
            <a:r>
              <a:rPr lang="en-GB" sz="2000" dirty="0" err="1"/>
              <a:t>valor</a:t>
            </a:r>
            <a:r>
              <a:rPr lang="en-GB" sz="2000" dirty="0"/>
              <a:t> do outro </a:t>
            </a:r>
            <a:r>
              <a:rPr lang="en-GB" sz="2000" dirty="0" err="1"/>
              <a:t>atributo</a:t>
            </a:r>
            <a:r>
              <a:rPr lang="en-GB" sz="2000" dirty="0"/>
              <a:t> </a:t>
            </a:r>
            <a:r>
              <a:rPr lang="en-GB" sz="2000" dirty="0" err="1"/>
              <a:t>também</a:t>
            </a:r>
            <a:r>
              <a:rPr lang="en-GB" sz="2000" dirty="0"/>
              <a:t> </a:t>
            </a:r>
            <a:r>
              <a:rPr lang="en-GB" sz="2000" dirty="0" err="1"/>
              <a:t>diminui</a:t>
            </a:r>
            <a:r>
              <a:rPr lang="en-GB" sz="2000" dirty="0"/>
              <a:t>.</a:t>
            </a:r>
            <a:endParaRPr sz="2000" dirty="0"/>
          </a:p>
        </p:txBody>
      </p:sp>
      <p:sp>
        <p:nvSpPr>
          <p:cNvPr id="199" name="Google Shape;199;p24"/>
          <p:cNvSpPr/>
          <p:nvPr/>
        </p:nvSpPr>
        <p:spPr>
          <a:xfrm>
            <a:off x="487209" y="371322"/>
            <a:ext cx="297000" cy="29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144" y="27277"/>
                </a:moveTo>
                <a:cubicBezTo>
                  <a:pt x="42216" y="27277"/>
                  <a:pt x="27469" y="41927"/>
                  <a:pt x="27469" y="59855"/>
                </a:cubicBezTo>
                <a:cubicBezTo>
                  <a:pt x="27469" y="77879"/>
                  <a:pt x="42216" y="92530"/>
                  <a:pt x="60144" y="92530"/>
                </a:cubicBezTo>
                <a:cubicBezTo>
                  <a:pt x="78072" y="92530"/>
                  <a:pt x="92722" y="77879"/>
                  <a:pt x="92722" y="59855"/>
                </a:cubicBezTo>
                <a:cubicBezTo>
                  <a:pt x="92722" y="41927"/>
                  <a:pt x="78072" y="27277"/>
                  <a:pt x="60144" y="27277"/>
                </a:cubicBezTo>
                <a:close/>
                <a:moveTo>
                  <a:pt x="60144" y="32674"/>
                </a:moveTo>
                <a:cubicBezTo>
                  <a:pt x="69397" y="32674"/>
                  <a:pt x="77493" y="37301"/>
                  <a:pt x="82409" y="44337"/>
                </a:cubicBezTo>
                <a:lnTo>
                  <a:pt x="68048" y="52530"/>
                </a:lnTo>
                <a:cubicBezTo>
                  <a:pt x="66120" y="50409"/>
                  <a:pt x="63132" y="49253"/>
                  <a:pt x="60144" y="49253"/>
                </a:cubicBezTo>
                <a:cubicBezTo>
                  <a:pt x="57156" y="49253"/>
                  <a:pt x="54168" y="50602"/>
                  <a:pt x="52240" y="52530"/>
                </a:cubicBezTo>
                <a:lnTo>
                  <a:pt x="37783" y="44337"/>
                </a:lnTo>
                <a:cubicBezTo>
                  <a:pt x="42698" y="37301"/>
                  <a:pt x="50891" y="32674"/>
                  <a:pt x="60144" y="32674"/>
                </a:cubicBezTo>
                <a:close/>
                <a:moveTo>
                  <a:pt x="57445" y="87132"/>
                </a:moveTo>
                <a:cubicBezTo>
                  <a:pt x="43566" y="85686"/>
                  <a:pt x="32963" y="74024"/>
                  <a:pt x="32963" y="59855"/>
                </a:cubicBezTo>
                <a:cubicBezTo>
                  <a:pt x="32963" y="56096"/>
                  <a:pt x="33734" y="52530"/>
                  <a:pt x="35084" y="48963"/>
                </a:cubicBezTo>
                <a:lnTo>
                  <a:pt x="49542" y="57156"/>
                </a:lnTo>
                <a:cubicBezTo>
                  <a:pt x="49253" y="58024"/>
                  <a:pt x="49253" y="59084"/>
                  <a:pt x="49253" y="59855"/>
                </a:cubicBezTo>
                <a:cubicBezTo>
                  <a:pt x="49253" y="65060"/>
                  <a:pt x="52819" y="69108"/>
                  <a:pt x="57445" y="70457"/>
                </a:cubicBezTo>
                <a:lnTo>
                  <a:pt x="57445" y="87132"/>
                </a:lnTo>
                <a:close/>
                <a:moveTo>
                  <a:pt x="54650" y="59855"/>
                </a:moveTo>
                <a:cubicBezTo>
                  <a:pt x="54650" y="56867"/>
                  <a:pt x="57156" y="54457"/>
                  <a:pt x="60144" y="54457"/>
                </a:cubicBezTo>
                <a:cubicBezTo>
                  <a:pt x="63132" y="54457"/>
                  <a:pt x="65542" y="56867"/>
                  <a:pt x="65542" y="59855"/>
                </a:cubicBezTo>
                <a:cubicBezTo>
                  <a:pt x="65542" y="62843"/>
                  <a:pt x="63132" y="65349"/>
                  <a:pt x="60144" y="65349"/>
                </a:cubicBezTo>
                <a:cubicBezTo>
                  <a:pt x="57156" y="65349"/>
                  <a:pt x="54650" y="62843"/>
                  <a:pt x="54650" y="59855"/>
                </a:cubicBezTo>
                <a:close/>
                <a:moveTo>
                  <a:pt x="87325" y="59855"/>
                </a:moveTo>
                <a:cubicBezTo>
                  <a:pt x="87325" y="74024"/>
                  <a:pt x="76722" y="85493"/>
                  <a:pt x="62843" y="87132"/>
                </a:cubicBezTo>
                <a:lnTo>
                  <a:pt x="62843" y="70457"/>
                </a:lnTo>
                <a:cubicBezTo>
                  <a:pt x="67469" y="69397"/>
                  <a:pt x="71036" y="65060"/>
                  <a:pt x="71036" y="59855"/>
                </a:cubicBezTo>
                <a:cubicBezTo>
                  <a:pt x="71036" y="59084"/>
                  <a:pt x="70746" y="58024"/>
                  <a:pt x="70746" y="57156"/>
                </a:cubicBezTo>
                <a:lnTo>
                  <a:pt x="85108" y="48963"/>
                </a:lnTo>
                <a:cubicBezTo>
                  <a:pt x="86554" y="52530"/>
                  <a:pt x="87325" y="56096"/>
                  <a:pt x="87325" y="59855"/>
                </a:cubicBezTo>
                <a:close/>
                <a:moveTo>
                  <a:pt x="115855" y="47903"/>
                </a:moveTo>
                <a:lnTo>
                  <a:pt x="110168" y="46554"/>
                </a:lnTo>
                <a:cubicBezTo>
                  <a:pt x="109108" y="42216"/>
                  <a:pt x="107180" y="37879"/>
                  <a:pt x="104963" y="34024"/>
                </a:cubicBezTo>
                <a:lnTo>
                  <a:pt x="107951" y="28915"/>
                </a:lnTo>
                <a:cubicBezTo>
                  <a:pt x="108819" y="26987"/>
                  <a:pt x="109590" y="24771"/>
                  <a:pt x="107951" y="23132"/>
                </a:cubicBezTo>
                <a:lnTo>
                  <a:pt x="96867" y="12048"/>
                </a:lnTo>
                <a:cubicBezTo>
                  <a:pt x="96000" y="11180"/>
                  <a:pt x="95228" y="10891"/>
                  <a:pt x="94361" y="10891"/>
                </a:cubicBezTo>
                <a:cubicBezTo>
                  <a:pt x="93301" y="10891"/>
                  <a:pt x="92240" y="11469"/>
                  <a:pt x="91180" y="12048"/>
                </a:cubicBezTo>
                <a:lnTo>
                  <a:pt x="85975" y="15036"/>
                </a:lnTo>
                <a:cubicBezTo>
                  <a:pt x="82120" y="12819"/>
                  <a:pt x="77783" y="10891"/>
                  <a:pt x="73445" y="9831"/>
                </a:cubicBezTo>
                <a:lnTo>
                  <a:pt x="72096" y="4144"/>
                </a:lnTo>
                <a:cubicBezTo>
                  <a:pt x="71518" y="2216"/>
                  <a:pt x="70168" y="0"/>
                  <a:pt x="68048" y="0"/>
                </a:cubicBezTo>
                <a:lnTo>
                  <a:pt x="51951" y="0"/>
                </a:lnTo>
                <a:cubicBezTo>
                  <a:pt x="49831" y="0"/>
                  <a:pt x="48385" y="1927"/>
                  <a:pt x="47903" y="4144"/>
                </a:cubicBezTo>
                <a:lnTo>
                  <a:pt x="46554" y="9831"/>
                </a:lnTo>
                <a:cubicBezTo>
                  <a:pt x="42216" y="10891"/>
                  <a:pt x="37783" y="12819"/>
                  <a:pt x="34024" y="15036"/>
                </a:cubicBezTo>
                <a:lnTo>
                  <a:pt x="28819" y="12048"/>
                </a:lnTo>
                <a:cubicBezTo>
                  <a:pt x="28048" y="11469"/>
                  <a:pt x="26698" y="10891"/>
                  <a:pt x="25542" y="10891"/>
                </a:cubicBezTo>
                <a:cubicBezTo>
                  <a:pt x="24771" y="10891"/>
                  <a:pt x="23903" y="11180"/>
                  <a:pt x="23132" y="12048"/>
                </a:cubicBezTo>
                <a:lnTo>
                  <a:pt x="11951" y="23132"/>
                </a:lnTo>
                <a:cubicBezTo>
                  <a:pt x="10313" y="24771"/>
                  <a:pt x="11180" y="26987"/>
                  <a:pt x="11951" y="28915"/>
                </a:cubicBezTo>
                <a:lnTo>
                  <a:pt x="14939" y="34024"/>
                </a:lnTo>
                <a:cubicBezTo>
                  <a:pt x="12819" y="37879"/>
                  <a:pt x="10891" y="42216"/>
                  <a:pt x="9831" y="46554"/>
                </a:cubicBezTo>
                <a:lnTo>
                  <a:pt x="4048" y="47903"/>
                </a:lnTo>
                <a:cubicBezTo>
                  <a:pt x="2216" y="48481"/>
                  <a:pt x="0" y="49831"/>
                  <a:pt x="0" y="51951"/>
                </a:cubicBezTo>
                <a:lnTo>
                  <a:pt x="0" y="68048"/>
                </a:lnTo>
                <a:cubicBezTo>
                  <a:pt x="0" y="70265"/>
                  <a:pt x="1927" y="71325"/>
                  <a:pt x="4048" y="72096"/>
                </a:cubicBezTo>
                <a:lnTo>
                  <a:pt x="9831" y="73445"/>
                </a:lnTo>
                <a:cubicBezTo>
                  <a:pt x="10891" y="77879"/>
                  <a:pt x="12819" y="82216"/>
                  <a:pt x="14939" y="85975"/>
                </a:cubicBezTo>
                <a:lnTo>
                  <a:pt x="11951" y="91180"/>
                </a:lnTo>
                <a:cubicBezTo>
                  <a:pt x="10891" y="92819"/>
                  <a:pt x="10313" y="95228"/>
                  <a:pt x="11951" y="96867"/>
                </a:cubicBezTo>
                <a:lnTo>
                  <a:pt x="23132" y="108048"/>
                </a:lnTo>
                <a:cubicBezTo>
                  <a:pt x="23903" y="108819"/>
                  <a:pt x="24771" y="108819"/>
                  <a:pt x="25542" y="108819"/>
                </a:cubicBezTo>
                <a:cubicBezTo>
                  <a:pt x="26698" y="108819"/>
                  <a:pt x="27759" y="108337"/>
                  <a:pt x="28819" y="108048"/>
                </a:cubicBezTo>
                <a:lnTo>
                  <a:pt x="34024" y="105060"/>
                </a:lnTo>
                <a:cubicBezTo>
                  <a:pt x="37783" y="107180"/>
                  <a:pt x="42216" y="109108"/>
                  <a:pt x="46554" y="110168"/>
                </a:cubicBezTo>
                <a:lnTo>
                  <a:pt x="47903" y="115951"/>
                </a:lnTo>
                <a:cubicBezTo>
                  <a:pt x="48385" y="117783"/>
                  <a:pt x="49831" y="120000"/>
                  <a:pt x="51951" y="120000"/>
                </a:cubicBezTo>
                <a:lnTo>
                  <a:pt x="68048" y="120000"/>
                </a:lnTo>
                <a:cubicBezTo>
                  <a:pt x="70168" y="120000"/>
                  <a:pt x="71228" y="118072"/>
                  <a:pt x="72096" y="115951"/>
                </a:cubicBezTo>
                <a:lnTo>
                  <a:pt x="73445" y="110168"/>
                </a:lnTo>
                <a:cubicBezTo>
                  <a:pt x="77783" y="109108"/>
                  <a:pt x="82120" y="107180"/>
                  <a:pt x="85975" y="105060"/>
                </a:cubicBezTo>
                <a:lnTo>
                  <a:pt x="91180" y="108048"/>
                </a:lnTo>
                <a:cubicBezTo>
                  <a:pt x="92240" y="108626"/>
                  <a:pt x="93301" y="108819"/>
                  <a:pt x="94361" y="108819"/>
                </a:cubicBezTo>
                <a:cubicBezTo>
                  <a:pt x="95228" y="108819"/>
                  <a:pt x="96000" y="108626"/>
                  <a:pt x="96867" y="108048"/>
                </a:cubicBezTo>
                <a:lnTo>
                  <a:pt x="107951" y="96867"/>
                </a:lnTo>
                <a:cubicBezTo>
                  <a:pt x="109590" y="95228"/>
                  <a:pt x="109108" y="93108"/>
                  <a:pt x="107951" y="91180"/>
                </a:cubicBezTo>
                <a:lnTo>
                  <a:pt x="104963" y="85975"/>
                </a:lnTo>
                <a:cubicBezTo>
                  <a:pt x="107180" y="82216"/>
                  <a:pt x="109108" y="77879"/>
                  <a:pt x="110168" y="73445"/>
                </a:cubicBezTo>
                <a:lnTo>
                  <a:pt x="115855" y="72096"/>
                </a:lnTo>
                <a:cubicBezTo>
                  <a:pt x="117783" y="71614"/>
                  <a:pt x="120000" y="70265"/>
                  <a:pt x="120000" y="68048"/>
                </a:cubicBezTo>
                <a:lnTo>
                  <a:pt x="120000" y="51951"/>
                </a:lnTo>
                <a:cubicBezTo>
                  <a:pt x="120000" y="49831"/>
                  <a:pt x="118072" y="48481"/>
                  <a:pt x="115855" y="47903"/>
                </a:cubicBezTo>
                <a:close/>
                <a:moveTo>
                  <a:pt x="114506" y="66698"/>
                </a:moveTo>
                <a:lnTo>
                  <a:pt x="114506" y="66698"/>
                </a:lnTo>
                <a:lnTo>
                  <a:pt x="108819" y="68048"/>
                </a:lnTo>
                <a:cubicBezTo>
                  <a:pt x="106891" y="68626"/>
                  <a:pt x="105253" y="69975"/>
                  <a:pt x="104963" y="71903"/>
                </a:cubicBezTo>
                <a:cubicBezTo>
                  <a:pt x="103903" y="75662"/>
                  <a:pt x="102265" y="79518"/>
                  <a:pt x="100337" y="82987"/>
                </a:cubicBezTo>
                <a:cubicBezTo>
                  <a:pt x="99277" y="84626"/>
                  <a:pt x="99277" y="86843"/>
                  <a:pt x="100337" y="88481"/>
                </a:cubicBezTo>
                <a:lnTo>
                  <a:pt x="103421" y="93301"/>
                </a:lnTo>
                <a:lnTo>
                  <a:pt x="93879" y="102843"/>
                </a:lnTo>
                <a:lnTo>
                  <a:pt x="93879" y="102843"/>
                </a:lnTo>
                <a:lnTo>
                  <a:pt x="88963" y="99855"/>
                </a:lnTo>
                <a:cubicBezTo>
                  <a:pt x="88096" y="99373"/>
                  <a:pt x="87036" y="99084"/>
                  <a:pt x="86265" y="99084"/>
                </a:cubicBezTo>
                <a:cubicBezTo>
                  <a:pt x="85397" y="99084"/>
                  <a:pt x="84337" y="99373"/>
                  <a:pt x="83469" y="99855"/>
                </a:cubicBezTo>
                <a:cubicBezTo>
                  <a:pt x="80000" y="101783"/>
                  <a:pt x="76144" y="103421"/>
                  <a:pt x="72385" y="104481"/>
                </a:cubicBezTo>
                <a:cubicBezTo>
                  <a:pt x="70457" y="105060"/>
                  <a:pt x="69108" y="106409"/>
                  <a:pt x="68530" y="108337"/>
                </a:cubicBezTo>
                <a:lnTo>
                  <a:pt x="67180" y="114024"/>
                </a:lnTo>
                <a:lnTo>
                  <a:pt x="67180" y="114024"/>
                </a:lnTo>
                <a:lnTo>
                  <a:pt x="53879" y="114024"/>
                </a:lnTo>
                <a:lnTo>
                  <a:pt x="52530" y="108337"/>
                </a:lnTo>
                <a:cubicBezTo>
                  <a:pt x="51951" y="106409"/>
                  <a:pt x="50602" y="104771"/>
                  <a:pt x="48674" y="104481"/>
                </a:cubicBezTo>
                <a:cubicBezTo>
                  <a:pt x="44915" y="103421"/>
                  <a:pt x="41060" y="101783"/>
                  <a:pt x="37590" y="99855"/>
                </a:cubicBezTo>
                <a:cubicBezTo>
                  <a:pt x="36722" y="99373"/>
                  <a:pt x="35662" y="99084"/>
                  <a:pt x="34795" y="99084"/>
                </a:cubicBezTo>
                <a:cubicBezTo>
                  <a:pt x="33734" y="99084"/>
                  <a:pt x="32963" y="99373"/>
                  <a:pt x="32096" y="99855"/>
                </a:cubicBezTo>
                <a:lnTo>
                  <a:pt x="27180" y="102843"/>
                </a:lnTo>
                <a:lnTo>
                  <a:pt x="27180" y="102843"/>
                </a:lnTo>
                <a:lnTo>
                  <a:pt x="17734" y="93301"/>
                </a:lnTo>
                <a:lnTo>
                  <a:pt x="20722" y="88481"/>
                </a:lnTo>
                <a:cubicBezTo>
                  <a:pt x="21783" y="86843"/>
                  <a:pt x="21783" y="84626"/>
                  <a:pt x="20722" y="82987"/>
                </a:cubicBezTo>
                <a:cubicBezTo>
                  <a:pt x="18506" y="79518"/>
                  <a:pt x="17156" y="75662"/>
                  <a:pt x="16096" y="71903"/>
                </a:cubicBezTo>
                <a:cubicBezTo>
                  <a:pt x="15518" y="69975"/>
                  <a:pt x="14168" y="68626"/>
                  <a:pt x="12240" y="68048"/>
                </a:cubicBezTo>
                <a:lnTo>
                  <a:pt x="6843" y="66698"/>
                </a:lnTo>
                <a:lnTo>
                  <a:pt x="6843" y="66698"/>
                </a:lnTo>
                <a:lnTo>
                  <a:pt x="6843" y="53397"/>
                </a:lnTo>
                <a:lnTo>
                  <a:pt x="12530" y="51951"/>
                </a:lnTo>
                <a:cubicBezTo>
                  <a:pt x="14457" y="51469"/>
                  <a:pt x="16096" y="50120"/>
                  <a:pt x="16289" y="48192"/>
                </a:cubicBezTo>
                <a:cubicBezTo>
                  <a:pt x="17445" y="44337"/>
                  <a:pt x="19084" y="40578"/>
                  <a:pt x="20915" y="37012"/>
                </a:cubicBezTo>
                <a:cubicBezTo>
                  <a:pt x="22072" y="35373"/>
                  <a:pt x="22072" y="33253"/>
                  <a:pt x="20915" y="31614"/>
                </a:cubicBezTo>
                <a:lnTo>
                  <a:pt x="17927" y="26698"/>
                </a:lnTo>
                <a:lnTo>
                  <a:pt x="17927" y="26698"/>
                </a:lnTo>
                <a:lnTo>
                  <a:pt x="27469" y="17156"/>
                </a:lnTo>
                <a:lnTo>
                  <a:pt x="32385" y="20144"/>
                </a:lnTo>
                <a:cubicBezTo>
                  <a:pt x="33156" y="20722"/>
                  <a:pt x="34313" y="21012"/>
                  <a:pt x="35084" y="21012"/>
                </a:cubicBezTo>
                <a:cubicBezTo>
                  <a:pt x="35951" y="21012"/>
                  <a:pt x="37012" y="20722"/>
                  <a:pt x="37783" y="20144"/>
                </a:cubicBezTo>
                <a:cubicBezTo>
                  <a:pt x="41349" y="18313"/>
                  <a:pt x="45204" y="16674"/>
                  <a:pt x="48963" y="15518"/>
                </a:cubicBezTo>
                <a:cubicBezTo>
                  <a:pt x="50891" y="15036"/>
                  <a:pt x="52240" y="13686"/>
                  <a:pt x="52819" y="11759"/>
                </a:cubicBezTo>
                <a:lnTo>
                  <a:pt x="54168" y="6072"/>
                </a:lnTo>
                <a:lnTo>
                  <a:pt x="67469" y="6072"/>
                </a:lnTo>
                <a:lnTo>
                  <a:pt x="67469" y="6072"/>
                </a:lnTo>
                <a:lnTo>
                  <a:pt x="68819" y="11759"/>
                </a:lnTo>
                <a:cubicBezTo>
                  <a:pt x="69397" y="13686"/>
                  <a:pt x="70746" y="15228"/>
                  <a:pt x="72674" y="15518"/>
                </a:cubicBezTo>
                <a:cubicBezTo>
                  <a:pt x="76433" y="16674"/>
                  <a:pt x="80289" y="18313"/>
                  <a:pt x="83759" y="20144"/>
                </a:cubicBezTo>
                <a:cubicBezTo>
                  <a:pt x="84626" y="20722"/>
                  <a:pt x="85686" y="21012"/>
                  <a:pt x="86554" y="21012"/>
                </a:cubicBezTo>
                <a:cubicBezTo>
                  <a:pt x="87614" y="21012"/>
                  <a:pt x="88385" y="20722"/>
                  <a:pt x="89253" y="20144"/>
                </a:cubicBezTo>
                <a:lnTo>
                  <a:pt x="94168" y="17156"/>
                </a:lnTo>
                <a:lnTo>
                  <a:pt x="103614" y="26698"/>
                </a:lnTo>
                <a:lnTo>
                  <a:pt x="103614" y="26698"/>
                </a:lnTo>
                <a:lnTo>
                  <a:pt x="100626" y="31614"/>
                </a:lnTo>
                <a:cubicBezTo>
                  <a:pt x="99566" y="33253"/>
                  <a:pt x="99566" y="35373"/>
                  <a:pt x="100626" y="37012"/>
                </a:cubicBezTo>
                <a:cubicBezTo>
                  <a:pt x="102554" y="40578"/>
                  <a:pt x="104192" y="44337"/>
                  <a:pt x="105253" y="48192"/>
                </a:cubicBezTo>
                <a:cubicBezTo>
                  <a:pt x="105831" y="50120"/>
                  <a:pt x="107180" y="51469"/>
                  <a:pt x="109108" y="51951"/>
                </a:cubicBezTo>
                <a:lnTo>
                  <a:pt x="114795" y="53397"/>
                </a:lnTo>
                <a:lnTo>
                  <a:pt x="114795" y="66698"/>
                </a:lnTo>
                <a:lnTo>
                  <a:pt x="114506" y="66698"/>
                </a:lnTo>
                <a:close/>
              </a:path>
            </a:pathLst>
          </a:custGeom>
          <a:solidFill>
            <a:srgbClr val="EE79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b="1"/>
              <a:t>Evaluation</a:t>
            </a:r>
            <a:endParaRPr sz="1800" b="1"/>
          </a:p>
        </p:txBody>
      </p:sp>
      <p:sp>
        <p:nvSpPr>
          <p:cNvPr id="207" name="Google Shape;207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Exemplo de Correlação</a:t>
            </a:r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sp>
        <p:nvSpPr>
          <p:cNvPr id="210" name="Google Shape;210;p25"/>
          <p:cNvSpPr txBox="1">
            <a:spLocks noGrp="1"/>
          </p:cNvSpPr>
          <p:nvPr>
            <p:ph type="body" idx="4294967295"/>
          </p:nvPr>
        </p:nvSpPr>
        <p:spPr>
          <a:xfrm>
            <a:off x="429400" y="1428750"/>
            <a:ext cx="8282750" cy="3206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/>
              <a:t>Quando</a:t>
            </a:r>
            <a:r>
              <a:rPr lang="en-GB" sz="1800" dirty="0"/>
              <a:t> </a:t>
            </a:r>
            <a:r>
              <a:rPr lang="en-GB" sz="1800" dirty="0" err="1"/>
              <a:t>os</a:t>
            </a:r>
            <a:r>
              <a:rPr lang="en-GB" sz="1800" dirty="0"/>
              <a:t> </a:t>
            </a:r>
            <a:r>
              <a:rPr lang="en-GB" sz="1800" dirty="0" err="1"/>
              <a:t>valores</a:t>
            </a:r>
            <a:r>
              <a:rPr lang="en-GB" sz="1800" dirty="0"/>
              <a:t> dos </a:t>
            </a:r>
            <a:r>
              <a:rPr lang="en-GB" sz="1800" dirty="0" err="1"/>
              <a:t>atributos</a:t>
            </a:r>
            <a:r>
              <a:rPr lang="en-GB" sz="1800" dirty="0"/>
              <a:t> se </a:t>
            </a:r>
            <a:r>
              <a:rPr lang="en-GB" sz="1800" dirty="0" err="1"/>
              <a:t>movem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mesma</a:t>
            </a:r>
            <a:r>
              <a:rPr lang="en-GB" sz="1800" dirty="0"/>
              <a:t> </a:t>
            </a:r>
            <a:r>
              <a:rPr lang="en-GB" sz="1800" dirty="0" err="1"/>
              <a:t>direção</a:t>
            </a:r>
            <a:r>
              <a:rPr lang="en-GB" sz="1800" dirty="0"/>
              <a:t>, a </a:t>
            </a:r>
            <a:r>
              <a:rPr lang="en-GB" sz="1800" dirty="0" err="1"/>
              <a:t>correlação</a:t>
            </a:r>
            <a:r>
              <a:rPr lang="en-GB" sz="1800" dirty="0"/>
              <a:t> é </a:t>
            </a:r>
            <a:r>
              <a:rPr lang="en-GB" sz="1800" dirty="0" err="1"/>
              <a:t>positiva</a:t>
            </a:r>
            <a:r>
              <a:rPr lang="en-GB" sz="1800" dirty="0"/>
              <a:t>.</a:t>
            </a:r>
            <a:endParaRPr sz="18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 err="1"/>
              <a:t>Quando</a:t>
            </a:r>
            <a:r>
              <a:rPr lang="en-GB" sz="1700" dirty="0"/>
              <a:t> </a:t>
            </a:r>
            <a:r>
              <a:rPr lang="en-GB" sz="1700" dirty="0" err="1"/>
              <a:t>os</a:t>
            </a:r>
            <a:r>
              <a:rPr lang="en-GB" sz="1700" dirty="0"/>
              <a:t> </a:t>
            </a:r>
            <a:r>
              <a:rPr lang="en-GB" sz="1700" dirty="0" err="1"/>
              <a:t>valores</a:t>
            </a:r>
            <a:r>
              <a:rPr lang="en-GB" sz="1700" dirty="0"/>
              <a:t> dos </a:t>
            </a:r>
            <a:r>
              <a:rPr lang="en-GB" sz="1700" dirty="0" err="1"/>
              <a:t>atributos</a:t>
            </a:r>
            <a:r>
              <a:rPr lang="en-GB" sz="1700" dirty="0"/>
              <a:t> se </a:t>
            </a:r>
            <a:r>
              <a:rPr lang="en-GB" sz="1700" dirty="0" err="1"/>
              <a:t>movem</a:t>
            </a:r>
            <a:r>
              <a:rPr lang="en-GB" sz="1700" dirty="0"/>
              <a:t> </a:t>
            </a:r>
            <a:r>
              <a:rPr lang="en-GB" sz="1700" dirty="0" err="1"/>
              <a:t>em</a:t>
            </a:r>
            <a:r>
              <a:rPr lang="en-GB" sz="1700" dirty="0"/>
              <a:t> </a:t>
            </a:r>
            <a:r>
              <a:rPr lang="en-GB" sz="1700" dirty="0" err="1"/>
              <a:t>direções</a:t>
            </a:r>
            <a:r>
              <a:rPr lang="en-GB" sz="1700" dirty="0"/>
              <a:t> </a:t>
            </a:r>
            <a:r>
              <a:rPr lang="en-GB" sz="1700" dirty="0" err="1"/>
              <a:t>opostas</a:t>
            </a:r>
            <a:r>
              <a:rPr lang="en-GB" sz="1700" dirty="0"/>
              <a:t>, a </a:t>
            </a:r>
            <a:r>
              <a:rPr lang="en-GB" sz="1700" dirty="0" err="1"/>
              <a:t>correlação</a:t>
            </a:r>
            <a:r>
              <a:rPr lang="en-GB" sz="1700" dirty="0"/>
              <a:t> é </a:t>
            </a:r>
            <a:r>
              <a:rPr lang="en-GB" sz="1700" dirty="0" err="1"/>
              <a:t>negativa</a:t>
            </a:r>
            <a:r>
              <a:rPr lang="en-GB" sz="1700" dirty="0"/>
              <a:t>.</a:t>
            </a:r>
            <a:endParaRPr sz="1700" dirty="0"/>
          </a:p>
        </p:txBody>
      </p:sp>
      <p:sp>
        <p:nvSpPr>
          <p:cNvPr id="208" name="Google Shape;208;p25"/>
          <p:cNvSpPr/>
          <p:nvPr/>
        </p:nvSpPr>
        <p:spPr>
          <a:xfrm>
            <a:off x="487209" y="371322"/>
            <a:ext cx="297000" cy="29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144" y="27277"/>
                </a:moveTo>
                <a:cubicBezTo>
                  <a:pt x="42216" y="27277"/>
                  <a:pt x="27469" y="41927"/>
                  <a:pt x="27469" y="59855"/>
                </a:cubicBezTo>
                <a:cubicBezTo>
                  <a:pt x="27469" y="77879"/>
                  <a:pt x="42216" y="92530"/>
                  <a:pt x="60144" y="92530"/>
                </a:cubicBezTo>
                <a:cubicBezTo>
                  <a:pt x="78072" y="92530"/>
                  <a:pt x="92722" y="77879"/>
                  <a:pt x="92722" y="59855"/>
                </a:cubicBezTo>
                <a:cubicBezTo>
                  <a:pt x="92722" y="41927"/>
                  <a:pt x="78072" y="27277"/>
                  <a:pt x="60144" y="27277"/>
                </a:cubicBezTo>
                <a:close/>
                <a:moveTo>
                  <a:pt x="60144" y="32674"/>
                </a:moveTo>
                <a:cubicBezTo>
                  <a:pt x="69397" y="32674"/>
                  <a:pt x="77493" y="37301"/>
                  <a:pt x="82409" y="44337"/>
                </a:cubicBezTo>
                <a:lnTo>
                  <a:pt x="68048" y="52530"/>
                </a:lnTo>
                <a:cubicBezTo>
                  <a:pt x="66120" y="50409"/>
                  <a:pt x="63132" y="49253"/>
                  <a:pt x="60144" y="49253"/>
                </a:cubicBezTo>
                <a:cubicBezTo>
                  <a:pt x="57156" y="49253"/>
                  <a:pt x="54168" y="50602"/>
                  <a:pt x="52240" y="52530"/>
                </a:cubicBezTo>
                <a:lnTo>
                  <a:pt x="37783" y="44337"/>
                </a:lnTo>
                <a:cubicBezTo>
                  <a:pt x="42698" y="37301"/>
                  <a:pt x="50891" y="32674"/>
                  <a:pt x="60144" y="32674"/>
                </a:cubicBezTo>
                <a:close/>
                <a:moveTo>
                  <a:pt x="57445" y="87132"/>
                </a:moveTo>
                <a:cubicBezTo>
                  <a:pt x="43566" y="85686"/>
                  <a:pt x="32963" y="74024"/>
                  <a:pt x="32963" y="59855"/>
                </a:cubicBezTo>
                <a:cubicBezTo>
                  <a:pt x="32963" y="56096"/>
                  <a:pt x="33734" y="52530"/>
                  <a:pt x="35084" y="48963"/>
                </a:cubicBezTo>
                <a:lnTo>
                  <a:pt x="49542" y="57156"/>
                </a:lnTo>
                <a:cubicBezTo>
                  <a:pt x="49253" y="58024"/>
                  <a:pt x="49253" y="59084"/>
                  <a:pt x="49253" y="59855"/>
                </a:cubicBezTo>
                <a:cubicBezTo>
                  <a:pt x="49253" y="65060"/>
                  <a:pt x="52819" y="69108"/>
                  <a:pt x="57445" y="70457"/>
                </a:cubicBezTo>
                <a:lnTo>
                  <a:pt x="57445" y="87132"/>
                </a:lnTo>
                <a:close/>
                <a:moveTo>
                  <a:pt x="54650" y="59855"/>
                </a:moveTo>
                <a:cubicBezTo>
                  <a:pt x="54650" y="56867"/>
                  <a:pt x="57156" y="54457"/>
                  <a:pt x="60144" y="54457"/>
                </a:cubicBezTo>
                <a:cubicBezTo>
                  <a:pt x="63132" y="54457"/>
                  <a:pt x="65542" y="56867"/>
                  <a:pt x="65542" y="59855"/>
                </a:cubicBezTo>
                <a:cubicBezTo>
                  <a:pt x="65542" y="62843"/>
                  <a:pt x="63132" y="65349"/>
                  <a:pt x="60144" y="65349"/>
                </a:cubicBezTo>
                <a:cubicBezTo>
                  <a:pt x="57156" y="65349"/>
                  <a:pt x="54650" y="62843"/>
                  <a:pt x="54650" y="59855"/>
                </a:cubicBezTo>
                <a:close/>
                <a:moveTo>
                  <a:pt x="87325" y="59855"/>
                </a:moveTo>
                <a:cubicBezTo>
                  <a:pt x="87325" y="74024"/>
                  <a:pt x="76722" y="85493"/>
                  <a:pt x="62843" y="87132"/>
                </a:cubicBezTo>
                <a:lnTo>
                  <a:pt x="62843" y="70457"/>
                </a:lnTo>
                <a:cubicBezTo>
                  <a:pt x="67469" y="69397"/>
                  <a:pt x="71036" y="65060"/>
                  <a:pt x="71036" y="59855"/>
                </a:cubicBezTo>
                <a:cubicBezTo>
                  <a:pt x="71036" y="59084"/>
                  <a:pt x="70746" y="58024"/>
                  <a:pt x="70746" y="57156"/>
                </a:cubicBezTo>
                <a:lnTo>
                  <a:pt x="85108" y="48963"/>
                </a:lnTo>
                <a:cubicBezTo>
                  <a:pt x="86554" y="52530"/>
                  <a:pt x="87325" y="56096"/>
                  <a:pt x="87325" y="59855"/>
                </a:cubicBezTo>
                <a:close/>
                <a:moveTo>
                  <a:pt x="115855" y="47903"/>
                </a:moveTo>
                <a:lnTo>
                  <a:pt x="110168" y="46554"/>
                </a:lnTo>
                <a:cubicBezTo>
                  <a:pt x="109108" y="42216"/>
                  <a:pt x="107180" y="37879"/>
                  <a:pt x="104963" y="34024"/>
                </a:cubicBezTo>
                <a:lnTo>
                  <a:pt x="107951" y="28915"/>
                </a:lnTo>
                <a:cubicBezTo>
                  <a:pt x="108819" y="26987"/>
                  <a:pt x="109590" y="24771"/>
                  <a:pt x="107951" y="23132"/>
                </a:cubicBezTo>
                <a:lnTo>
                  <a:pt x="96867" y="12048"/>
                </a:lnTo>
                <a:cubicBezTo>
                  <a:pt x="96000" y="11180"/>
                  <a:pt x="95228" y="10891"/>
                  <a:pt x="94361" y="10891"/>
                </a:cubicBezTo>
                <a:cubicBezTo>
                  <a:pt x="93301" y="10891"/>
                  <a:pt x="92240" y="11469"/>
                  <a:pt x="91180" y="12048"/>
                </a:cubicBezTo>
                <a:lnTo>
                  <a:pt x="85975" y="15036"/>
                </a:lnTo>
                <a:cubicBezTo>
                  <a:pt x="82120" y="12819"/>
                  <a:pt x="77783" y="10891"/>
                  <a:pt x="73445" y="9831"/>
                </a:cubicBezTo>
                <a:lnTo>
                  <a:pt x="72096" y="4144"/>
                </a:lnTo>
                <a:cubicBezTo>
                  <a:pt x="71518" y="2216"/>
                  <a:pt x="70168" y="0"/>
                  <a:pt x="68048" y="0"/>
                </a:cubicBezTo>
                <a:lnTo>
                  <a:pt x="51951" y="0"/>
                </a:lnTo>
                <a:cubicBezTo>
                  <a:pt x="49831" y="0"/>
                  <a:pt x="48385" y="1927"/>
                  <a:pt x="47903" y="4144"/>
                </a:cubicBezTo>
                <a:lnTo>
                  <a:pt x="46554" y="9831"/>
                </a:lnTo>
                <a:cubicBezTo>
                  <a:pt x="42216" y="10891"/>
                  <a:pt x="37783" y="12819"/>
                  <a:pt x="34024" y="15036"/>
                </a:cubicBezTo>
                <a:lnTo>
                  <a:pt x="28819" y="12048"/>
                </a:lnTo>
                <a:cubicBezTo>
                  <a:pt x="28048" y="11469"/>
                  <a:pt x="26698" y="10891"/>
                  <a:pt x="25542" y="10891"/>
                </a:cubicBezTo>
                <a:cubicBezTo>
                  <a:pt x="24771" y="10891"/>
                  <a:pt x="23903" y="11180"/>
                  <a:pt x="23132" y="12048"/>
                </a:cubicBezTo>
                <a:lnTo>
                  <a:pt x="11951" y="23132"/>
                </a:lnTo>
                <a:cubicBezTo>
                  <a:pt x="10313" y="24771"/>
                  <a:pt x="11180" y="26987"/>
                  <a:pt x="11951" y="28915"/>
                </a:cubicBezTo>
                <a:lnTo>
                  <a:pt x="14939" y="34024"/>
                </a:lnTo>
                <a:cubicBezTo>
                  <a:pt x="12819" y="37879"/>
                  <a:pt x="10891" y="42216"/>
                  <a:pt x="9831" y="46554"/>
                </a:cubicBezTo>
                <a:lnTo>
                  <a:pt x="4048" y="47903"/>
                </a:lnTo>
                <a:cubicBezTo>
                  <a:pt x="2216" y="48481"/>
                  <a:pt x="0" y="49831"/>
                  <a:pt x="0" y="51951"/>
                </a:cubicBezTo>
                <a:lnTo>
                  <a:pt x="0" y="68048"/>
                </a:lnTo>
                <a:cubicBezTo>
                  <a:pt x="0" y="70265"/>
                  <a:pt x="1927" y="71325"/>
                  <a:pt x="4048" y="72096"/>
                </a:cubicBezTo>
                <a:lnTo>
                  <a:pt x="9831" y="73445"/>
                </a:lnTo>
                <a:cubicBezTo>
                  <a:pt x="10891" y="77879"/>
                  <a:pt x="12819" y="82216"/>
                  <a:pt x="14939" y="85975"/>
                </a:cubicBezTo>
                <a:lnTo>
                  <a:pt x="11951" y="91180"/>
                </a:lnTo>
                <a:cubicBezTo>
                  <a:pt x="10891" y="92819"/>
                  <a:pt x="10313" y="95228"/>
                  <a:pt x="11951" y="96867"/>
                </a:cubicBezTo>
                <a:lnTo>
                  <a:pt x="23132" y="108048"/>
                </a:lnTo>
                <a:cubicBezTo>
                  <a:pt x="23903" y="108819"/>
                  <a:pt x="24771" y="108819"/>
                  <a:pt x="25542" y="108819"/>
                </a:cubicBezTo>
                <a:cubicBezTo>
                  <a:pt x="26698" y="108819"/>
                  <a:pt x="27759" y="108337"/>
                  <a:pt x="28819" y="108048"/>
                </a:cubicBezTo>
                <a:lnTo>
                  <a:pt x="34024" y="105060"/>
                </a:lnTo>
                <a:cubicBezTo>
                  <a:pt x="37783" y="107180"/>
                  <a:pt x="42216" y="109108"/>
                  <a:pt x="46554" y="110168"/>
                </a:cubicBezTo>
                <a:lnTo>
                  <a:pt x="47903" y="115951"/>
                </a:lnTo>
                <a:cubicBezTo>
                  <a:pt x="48385" y="117783"/>
                  <a:pt x="49831" y="120000"/>
                  <a:pt x="51951" y="120000"/>
                </a:cubicBezTo>
                <a:lnTo>
                  <a:pt x="68048" y="120000"/>
                </a:lnTo>
                <a:cubicBezTo>
                  <a:pt x="70168" y="120000"/>
                  <a:pt x="71228" y="118072"/>
                  <a:pt x="72096" y="115951"/>
                </a:cubicBezTo>
                <a:lnTo>
                  <a:pt x="73445" y="110168"/>
                </a:lnTo>
                <a:cubicBezTo>
                  <a:pt x="77783" y="109108"/>
                  <a:pt x="82120" y="107180"/>
                  <a:pt x="85975" y="105060"/>
                </a:cubicBezTo>
                <a:lnTo>
                  <a:pt x="91180" y="108048"/>
                </a:lnTo>
                <a:cubicBezTo>
                  <a:pt x="92240" y="108626"/>
                  <a:pt x="93301" y="108819"/>
                  <a:pt x="94361" y="108819"/>
                </a:cubicBezTo>
                <a:cubicBezTo>
                  <a:pt x="95228" y="108819"/>
                  <a:pt x="96000" y="108626"/>
                  <a:pt x="96867" y="108048"/>
                </a:cubicBezTo>
                <a:lnTo>
                  <a:pt x="107951" y="96867"/>
                </a:lnTo>
                <a:cubicBezTo>
                  <a:pt x="109590" y="95228"/>
                  <a:pt x="109108" y="93108"/>
                  <a:pt x="107951" y="91180"/>
                </a:cubicBezTo>
                <a:lnTo>
                  <a:pt x="104963" y="85975"/>
                </a:lnTo>
                <a:cubicBezTo>
                  <a:pt x="107180" y="82216"/>
                  <a:pt x="109108" y="77879"/>
                  <a:pt x="110168" y="73445"/>
                </a:cubicBezTo>
                <a:lnTo>
                  <a:pt x="115855" y="72096"/>
                </a:lnTo>
                <a:cubicBezTo>
                  <a:pt x="117783" y="71614"/>
                  <a:pt x="120000" y="70265"/>
                  <a:pt x="120000" y="68048"/>
                </a:cubicBezTo>
                <a:lnTo>
                  <a:pt x="120000" y="51951"/>
                </a:lnTo>
                <a:cubicBezTo>
                  <a:pt x="120000" y="49831"/>
                  <a:pt x="118072" y="48481"/>
                  <a:pt x="115855" y="47903"/>
                </a:cubicBezTo>
                <a:close/>
                <a:moveTo>
                  <a:pt x="114506" y="66698"/>
                </a:moveTo>
                <a:lnTo>
                  <a:pt x="114506" y="66698"/>
                </a:lnTo>
                <a:lnTo>
                  <a:pt x="108819" y="68048"/>
                </a:lnTo>
                <a:cubicBezTo>
                  <a:pt x="106891" y="68626"/>
                  <a:pt x="105253" y="69975"/>
                  <a:pt x="104963" y="71903"/>
                </a:cubicBezTo>
                <a:cubicBezTo>
                  <a:pt x="103903" y="75662"/>
                  <a:pt x="102265" y="79518"/>
                  <a:pt x="100337" y="82987"/>
                </a:cubicBezTo>
                <a:cubicBezTo>
                  <a:pt x="99277" y="84626"/>
                  <a:pt x="99277" y="86843"/>
                  <a:pt x="100337" y="88481"/>
                </a:cubicBezTo>
                <a:lnTo>
                  <a:pt x="103421" y="93301"/>
                </a:lnTo>
                <a:lnTo>
                  <a:pt x="93879" y="102843"/>
                </a:lnTo>
                <a:lnTo>
                  <a:pt x="93879" y="102843"/>
                </a:lnTo>
                <a:lnTo>
                  <a:pt x="88963" y="99855"/>
                </a:lnTo>
                <a:cubicBezTo>
                  <a:pt x="88096" y="99373"/>
                  <a:pt x="87036" y="99084"/>
                  <a:pt x="86265" y="99084"/>
                </a:cubicBezTo>
                <a:cubicBezTo>
                  <a:pt x="85397" y="99084"/>
                  <a:pt x="84337" y="99373"/>
                  <a:pt x="83469" y="99855"/>
                </a:cubicBezTo>
                <a:cubicBezTo>
                  <a:pt x="80000" y="101783"/>
                  <a:pt x="76144" y="103421"/>
                  <a:pt x="72385" y="104481"/>
                </a:cubicBezTo>
                <a:cubicBezTo>
                  <a:pt x="70457" y="105060"/>
                  <a:pt x="69108" y="106409"/>
                  <a:pt x="68530" y="108337"/>
                </a:cubicBezTo>
                <a:lnTo>
                  <a:pt x="67180" y="114024"/>
                </a:lnTo>
                <a:lnTo>
                  <a:pt x="67180" y="114024"/>
                </a:lnTo>
                <a:lnTo>
                  <a:pt x="53879" y="114024"/>
                </a:lnTo>
                <a:lnTo>
                  <a:pt x="52530" y="108337"/>
                </a:lnTo>
                <a:cubicBezTo>
                  <a:pt x="51951" y="106409"/>
                  <a:pt x="50602" y="104771"/>
                  <a:pt x="48674" y="104481"/>
                </a:cubicBezTo>
                <a:cubicBezTo>
                  <a:pt x="44915" y="103421"/>
                  <a:pt x="41060" y="101783"/>
                  <a:pt x="37590" y="99855"/>
                </a:cubicBezTo>
                <a:cubicBezTo>
                  <a:pt x="36722" y="99373"/>
                  <a:pt x="35662" y="99084"/>
                  <a:pt x="34795" y="99084"/>
                </a:cubicBezTo>
                <a:cubicBezTo>
                  <a:pt x="33734" y="99084"/>
                  <a:pt x="32963" y="99373"/>
                  <a:pt x="32096" y="99855"/>
                </a:cubicBezTo>
                <a:lnTo>
                  <a:pt x="27180" y="102843"/>
                </a:lnTo>
                <a:lnTo>
                  <a:pt x="27180" y="102843"/>
                </a:lnTo>
                <a:lnTo>
                  <a:pt x="17734" y="93301"/>
                </a:lnTo>
                <a:lnTo>
                  <a:pt x="20722" y="88481"/>
                </a:lnTo>
                <a:cubicBezTo>
                  <a:pt x="21783" y="86843"/>
                  <a:pt x="21783" y="84626"/>
                  <a:pt x="20722" y="82987"/>
                </a:cubicBezTo>
                <a:cubicBezTo>
                  <a:pt x="18506" y="79518"/>
                  <a:pt x="17156" y="75662"/>
                  <a:pt x="16096" y="71903"/>
                </a:cubicBezTo>
                <a:cubicBezTo>
                  <a:pt x="15518" y="69975"/>
                  <a:pt x="14168" y="68626"/>
                  <a:pt x="12240" y="68048"/>
                </a:cubicBezTo>
                <a:lnTo>
                  <a:pt x="6843" y="66698"/>
                </a:lnTo>
                <a:lnTo>
                  <a:pt x="6843" y="66698"/>
                </a:lnTo>
                <a:lnTo>
                  <a:pt x="6843" y="53397"/>
                </a:lnTo>
                <a:lnTo>
                  <a:pt x="12530" y="51951"/>
                </a:lnTo>
                <a:cubicBezTo>
                  <a:pt x="14457" y="51469"/>
                  <a:pt x="16096" y="50120"/>
                  <a:pt x="16289" y="48192"/>
                </a:cubicBezTo>
                <a:cubicBezTo>
                  <a:pt x="17445" y="44337"/>
                  <a:pt x="19084" y="40578"/>
                  <a:pt x="20915" y="37012"/>
                </a:cubicBezTo>
                <a:cubicBezTo>
                  <a:pt x="22072" y="35373"/>
                  <a:pt x="22072" y="33253"/>
                  <a:pt x="20915" y="31614"/>
                </a:cubicBezTo>
                <a:lnTo>
                  <a:pt x="17927" y="26698"/>
                </a:lnTo>
                <a:lnTo>
                  <a:pt x="17927" y="26698"/>
                </a:lnTo>
                <a:lnTo>
                  <a:pt x="27469" y="17156"/>
                </a:lnTo>
                <a:lnTo>
                  <a:pt x="32385" y="20144"/>
                </a:lnTo>
                <a:cubicBezTo>
                  <a:pt x="33156" y="20722"/>
                  <a:pt x="34313" y="21012"/>
                  <a:pt x="35084" y="21012"/>
                </a:cubicBezTo>
                <a:cubicBezTo>
                  <a:pt x="35951" y="21012"/>
                  <a:pt x="37012" y="20722"/>
                  <a:pt x="37783" y="20144"/>
                </a:cubicBezTo>
                <a:cubicBezTo>
                  <a:pt x="41349" y="18313"/>
                  <a:pt x="45204" y="16674"/>
                  <a:pt x="48963" y="15518"/>
                </a:cubicBezTo>
                <a:cubicBezTo>
                  <a:pt x="50891" y="15036"/>
                  <a:pt x="52240" y="13686"/>
                  <a:pt x="52819" y="11759"/>
                </a:cubicBezTo>
                <a:lnTo>
                  <a:pt x="54168" y="6072"/>
                </a:lnTo>
                <a:lnTo>
                  <a:pt x="67469" y="6072"/>
                </a:lnTo>
                <a:lnTo>
                  <a:pt x="67469" y="6072"/>
                </a:lnTo>
                <a:lnTo>
                  <a:pt x="68819" y="11759"/>
                </a:lnTo>
                <a:cubicBezTo>
                  <a:pt x="69397" y="13686"/>
                  <a:pt x="70746" y="15228"/>
                  <a:pt x="72674" y="15518"/>
                </a:cubicBezTo>
                <a:cubicBezTo>
                  <a:pt x="76433" y="16674"/>
                  <a:pt x="80289" y="18313"/>
                  <a:pt x="83759" y="20144"/>
                </a:cubicBezTo>
                <a:cubicBezTo>
                  <a:pt x="84626" y="20722"/>
                  <a:pt x="85686" y="21012"/>
                  <a:pt x="86554" y="21012"/>
                </a:cubicBezTo>
                <a:cubicBezTo>
                  <a:pt x="87614" y="21012"/>
                  <a:pt x="88385" y="20722"/>
                  <a:pt x="89253" y="20144"/>
                </a:cubicBezTo>
                <a:lnTo>
                  <a:pt x="94168" y="17156"/>
                </a:lnTo>
                <a:lnTo>
                  <a:pt x="103614" y="26698"/>
                </a:lnTo>
                <a:lnTo>
                  <a:pt x="103614" y="26698"/>
                </a:lnTo>
                <a:lnTo>
                  <a:pt x="100626" y="31614"/>
                </a:lnTo>
                <a:cubicBezTo>
                  <a:pt x="99566" y="33253"/>
                  <a:pt x="99566" y="35373"/>
                  <a:pt x="100626" y="37012"/>
                </a:cubicBezTo>
                <a:cubicBezTo>
                  <a:pt x="102554" y="40578"/>
                  <a:pt x="104192" y="44337"/>
                  <a:pt x="105253" y="48192"/>
                </a:cubicBezTo>
                <a:cubicBezTo>
                  <a:pt x="105831" y="50120"/>
                  <a:pt x="107180" y="51469"/>
                  <a:pt x="109108" y="51951"/>
                </a:cubicBezTo>
                <a:lnTo>
                  <a:pt x="114795" y="53397"/>
                </a:lnTo>
                <a:lnTo>
                  <a:pt x="114795" y="66698"/>
                </a:lnTo>
                <a:lnTo>
                  <a:pt x="114506" y="66698"/>
                </a:lnTo>
                <a:close/>
              </a:path>
            </a:pathLst>
          </a:custGeom>
          <a:solidFill>
            <a:srgbClr val="EE79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7900" y="1831700"/>
            <a:ext cx="4068199" cy="85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9250" y="3454300"/>
            <a:ext cx="4145501" cy="8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b="1"/>
              <a:t>Evaluation</a:t>
            </a:r>
          </a:p>
        </p:txBody>
      </p:sp>
      <p:sp>
        <p:nvSpPr>
          <p:cNvPr id="218" name="Google Shape;218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Exemplo de Correlação</a:t>
            </a:r>
          </a:p>
        </p:txBody>
      </p:sp>
      <p:sp>
        <p:nvSpPr>
          <p:cNvPr id="217" name="Google Shape;217;p26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18</a:t>
            </a:fld>
            <a:endParaRPr lang="en-GB"/>
          </a:p>
        </p:txBody>
      </p:sp>
      <p:sp>
        <p:nvSpPr>
          <p:cNvPr id="221" name="Google Shape;221;p26"/>
          <p:cNvSpPr txBox="1">
            <a:spLocks noGrp="1"/>
          </p:cNvSpPr>
          <p:nvPr>
            <p:ph type="body" idx="4294967295"/>
          </p:nvPr>
        </p:nvSpPr>
        <p:spPr>
          <a:xfrm>
            <a:off x="429399" y="1428750"/>
            <a:ext cx="8282749" cy="3206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/>
              <a:t>Os</a:t>
            </a:r>
            <a:r>
              <a:rPr lang="en-GB" sz="1800" dirty="0"/>
              <a:t> </a:t>
            </a:r>
            <a:r>
              <a:rPr lang="en-GB" sz="1800" dirty="0" err="1"/>
              <a:t>coeficientes</a:t>
            </a:r>
            <a:r>
              <a:rPr lang="en-GB" sz="1800" dirty="0"/>
              <a:t> de </a:t>
            </a:r>
            <a:r>
              <a:rPr lang="en-GB" sz="1800" dirty="0" err="1"/>
              <a:t>correlação</a:t>
            </a:r>
            <a:r>
              <a:rPr lang="en-GB" sz="1800" dirty="0"/>
              <a:t> </a:t>
            </a:r>
            <a:r>
              <a:rPr lang="en-GB" sz="1800" dirty="0" err="1"/>
              <a:t>não</a:t>
            </a:r>
            <a:r>
              <a:rPr lang="en-GB" sz="1800" dirty="0"/>
              <a:t> </a:t>
            </a:r>
            <a:r>
              <a:rPr lang="en-GB" sz="1800" dirty="0" err="1"/>
              <a:t>permitem</a:t>
            </a:r>
            <a:r>
              <a:rPr lang="en-GB" sz="1800" dirty="0"/>
              <a:t> </a:t>
            </a:r>
            <a:r>
              <a:rPr lang="en-GB" sz="1800" dirty="0" err="1"/>
              <a:t>apenas</a:t>
            </a:r>
            <a:r>
              <a:rPr lang="en-GB" sz="1800" dirty="0"/>
              <a:t> </a:t>
            </a:r>
            <a:r>
              <a:rPr lang="en-GB" sz="1800" dirty="0" err="1"/>
              <a:t>determinar</a:t>
            </a:r>
            <a:r>
              <a:rPr lang="en-GB" sz="1800" dirty="0"/>
              <a:t> a </a:t>
            </a:r>
            <a:r>
              <a:rPr lang="en-GB" sz="1800" dirty="0" err="1"/>
              <a:t>relação</a:t>
            </a:r>
            <a:r>
              <a:rPr lang="en-GB" sz="1800" dirty="0"/>
              <a:t> entre </a:t>
            </a:r>
            <a:r>
              <a:rPr lang="en-GB" sz="1800" dirty="0" err="1"/>
              <a:t>atributos</a:t>
            </a:r>
            <a:r>
              <a:rPr lang="en-GB" sz="1800" dirty="0"/>
              <a:t>, mas </a:t>
            </a:r>
            <a:r>
              <a:rPr lang="en-GB" sz="1800" dirty="0" err="1"/>
              <a:t>também</a:t>
            </a:r>
            <a:r>
              <a:rPr lang="en-GB" sz="1800" dirty="0"/>
              <a:t> </a:t>
            </a:r>
            <a:r>
              <a:rPr lang="en-GB" sz="1800" dirty="0" err="1"/>
              <a:t>nos</a:t>
            </a:r>
            <a:r>
              <a:rPr lang="en-GB" sz="1800" dirty="0"/>
              <a:t> </a:t>
            </a:r>
            <a:r>
              <a:rPr lang="en-GB" sz="1800" dirty="0" err="1"/>
              <a:t>dizem</a:t>
            </a:r>
            <a:r>
              <a:rPr lang="en-GB" sz="1800" dirty="0"/>
              <a:t> algo </a:t>
            </a:r>
            <a:r>
              <a:rPr lang="en-GB" sz="1800" dirty="0" err="1"/>
              <a:t>sobre</a:t>
            </a:r>
            <a:r>
              <a:rPr lang="en-GB" sz="1800" dirty="0"/>
              <a:t> a </a:t>
            </a:r>
            <a:r>
              <a:rPr lang="en-GB" sz="1800" b="1" dirty="0" err="1"/>
              <a:t>força</a:t>
            </a:r>
            <a:r>
              <a:rPr lang="en-GB" sz="1800" b="1" dirty="0"/>
              <a:t> </a:t>
            </a:r>
            <a:r>
              <a:rPr lang="en-GB" sz="1800" dirty="0"/>
              <a:t>da </a:t>
            </a:r>
            <a:r>
              <a:rPr lang="en-GB" sz="1800" dirty="0" err="1"/>
              <a:t>correlação</a:t>
            </a:r>
            <a:endParaRPr sz="18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 err="1"/>
              <a:t>Quanto</a:t>
            </a:r>
            <a:r>
              <a:rPr lang="en-GB" sz="1700" dirty="0"/>
              <a:t> </a:t>
            </a:r>
            <a:r>
              <a:rPr lang="en-GB" sz="1700" dirty="0" err="1"/>
              <a:t>mais</a:t>
            </a:r>
            <a:r>
              <a:rPr lang="en-GB" sz="1700" dirty="0"/>
              <a:t> </a:t>
            </a:r>
            <a:r>
              <a:rPr lang="en-GB" sz="1700" dirty="0" err="1"/>
              <a:t>próximo</a:t>
            </a:r>
            <a:r>
              <a:rPr lang="en-GB" sz="1700" dirty="0"/>
              <a:t> um </a:t>
            </a:r>
            <a:r>
              <a:rPr lang="en-GB" sz="1700" dirty="0" err="1"/>
              <a:t>coeficiente</a:t>
            </a:r>
            <a:r>
              <a:rPr lang="en-GB" sz="1700" dirty="0"/>
              <a:t> de </a:t>
            </a:r>
            <a:r>
              <a:rPr lang="en-GB" sz="1700" dirty="0" err="1"/>
              <a:t>correlação</a:t>
            </a:r>
            <a:r>
              <a:rPr lang="en-GB" sz="1700" dirty="0"/>
              <a:t> </a:t>
            </a:r>
            <a:r>
              <a:rPr lang="en-GB" sz="1700" dirty="0" err="1"/>
              <a:t>estiver</a:t>
            </a:r>
            <a:r>
              <a:rPr lang="en-GB" sz="1700" dirty="0"/>
              <a:t> de 1 </a:t>
            </a:r>
            <a:r>
              <a:rPr lang="en-GB" sz="1700" dirty="0" err="1"/>
              <a:t>ou</a:t>
            </a:r>
            <a:r>
              <a:rPr lang="en-GB" sz="1700" dirty="0"/>
              <a:t> de -1, </a:t>
            </a:r>
            <a:r>
              <a:rPr lang="en-GB" sz="1700" dirty="0" err="1"/>
              <a:t>mais</a:t>
            </a:r>
            <a:r>
              <a:rPr lang="en-GB" sz="1700" dirty="0"/>
              <a:t> forte é a </a:t>
            </a:r>
            <a:r>
              <a:rPr lang="en-GB" sz="1700" dirty="0" err="1"/>
              <a:t>correlação</a:t>
            </a:r>
            <a:r>
              <a:rPr lang="en-GB" sz="1700" dirty="0"/>
              <a:t> dos </a:t>
            </a:r>
            <a:r>
              <a:rPr lang="en-GB" sz="1700" dirty="0" err="1"/>
              <a:t>atributos</a:t>
            </a:r>
            <a:r>
              <a:rPr lang="en-GB" sz="1700" dirty="0"/>
              <a:t>.</a:t>
            </a:r>
            <a:endParaRPr sz="1700" dirty="0"/>
          </a:p>
        </p:txBody>
      </p:sp>
      <p:sp>
        <p:nvSpPr>
          <p:cNvPr id="219" name="Google Shape;219;p26"/>
          <p:cNvSpPr/>
          <p:nvPr/>
        </p:nvSpPr>
        <p:spPr>
          <a:xfrm>
            <a:off x="487209" y="371322"/>
            <a:ext cx="297000" cy="29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144" y="27277"/>
                </a:moveTo>
                <a:cubicBezTo>
                  <a:pt x="42216" y="27277"/>
                  <a:pt x="27469" y="41927"/>
                  <a:pt x="27469" y="59855"/>
                </a:cubicBezTo>
                <a:cubicBezTo>
                  <a:pt x="27469" y="77879"/>
                  <a:pt x="42216" y="92530"/>
                  <a:pt x="60144" y="92530"/>
                </a:cubicBezTo>
                <a:cubicBezTo>
                  <a:pt x="78072" y="92530"/>
                  <a:pt x="92722" y="77879"/>
                  <a:pt x="92722" y="59855"/>
                </a:cubicBezTo>
                <a:cubicBezTo>
                  <a:pt x="92722" y="41927"/>
                  <a:pt x="78072" y="27277"/>
                  <a:pt x="60144" y="27277"/>
                </a:cubicBezTo>
                <a:close/>
                <a:moveTo>
                  <a:pt x="60144" y="32674"/>
                </a:moveTo>
                <a:cubicBezTo>
                  <a:pt x="69397" y="32674"/>
                  <a:pt x="77493" y="37301"/>
                  <a:pt x="82409" y="44337"/>
                </a:cubicBezTo>
                <a:lnTo>
                  <a:pt x="68048" y="52530"/>
                </a:lnTo>
                <a:cubicBezTo>
                  <a:pt x="66120" y="50409"/>
                  <a:pt x="63132" y="49253"/>
                  <a:pt x="60144" y="49253"/>
                </a:cubicBezTo>
                <a:cubicBezTo>
                  <a:pt x="57156" y="49253"/>
                  <a:pt x="54168" y="50602"/>
                  <a:pt x="52240" y="52530"/>
                </a:cubicBezTo>
                <a:lnTo>
                  <a:pt x="37783" y="44337"/>
                </a:lnTo>
                <a:cubicBezTo>
                  <a:pt x="42698" y="37301"/>
                  <a:pt x="50891" y="32674"/>
                  <a:pt x="60144" y="32674"/>
                </a:cubicBezTo>
                <a:close/>
                <a:moveTo>
                  <a:pt x="57445" y="87132"/>
                </a:moveTo>
                <a:cubicBezTo>
                  <a:pt x="43566" y="85686"/>
                  <a:pt x="32963" y="74024"/>
                  <a:pt x="32963" y="59855"/>
                </a:cubicBezTo>
                <a:cubicBezTo>
                  <a:pt x="32963" y="56096"/>
                  <a:pt x="33734" y="52530"/>
                  <a:pt x="35084" y="48963"/>
                </a:cubicBezTo>
                <a:lnTo>
                  <a:pt x="49542" y="57156"/>
                </a:lnTo>
                <a:cubicBezTo>
                  <a:pt x="49253" y="58024"/>
                  <a:pt x="49253" y="59084"/>
                  <a:pt x="49253" y="59855"/>
                </a:cubicBezTo>
                <a:cubicBezTo>
                  <a:pt x="49253" y="65060"/>
                  <a:pt x="52819" y="69108"/>
                  <a:pt x="57445" y="70457"/>
                </a:cubicBezTo>
                <a:lnTo>
                  <a:pt x="57445" y="87132"/>
                </a:lnTo>
                <a:close/>
                <a:moveTo>
                  <a:pt x="54650" y="59855"/>
                </a:moveTo>
                <a:cubicBezTo>
                  <a:pt x="54650" y="56867"/>
                  <a:pt x="57156" y="54457"/>
                  <a:pt x="60144" y="54457"/>
                </a:cubicBezTo>
                <a:cubicBezTo>
                  <a:pt x="63132" y="54457"/>
                  <a:pt x="65542" y="56867"/>
                  <a:pt x="65542" y="59855"/>
                </a:cubicBezTo>
                <a:cubicBezTo>
                  <a:pt x="65542" y="62843"/>
                  <a:pt x="63132" y="65349"/>
                  <a:pt x="60144" y="65349"/>
                </a:cubicBezTo>
                <a:cubicBezTo>
                  <a:pt x="57156" y="65349"/>
                  <a:pt x="54650" y="62843"/>
                  <a:pt x="54650" y="59855"/>
                </a:cubicBezTo>
                <a:close/>
                <a:moveTo>
                  <a:pt x="87325" y="59855"/>
                </a:moveTo>
                <a:cubicBezTo>
                  <a:pt x="87325" y="74024"/>
                  <a:pt x="76722" y="85493"/>
                  <a:pt x="62843" y="87132"/>
                </a:cubicBezTo>
                <a:lnTo>
                  <a:pt x="62843" y="70457"/>
                </a:lnTo>
                <a:cubicBezTo>
                  <a:pt x="67469" y="69397"/>
                  <a:pt x="71036" y="65060"/>
                  <a:pt x="71036" y="59855"/>
                </a:cubicBezTo>
                <a:cubicBezTo>
                  <a:pt x="71036" y="59084"/>
                  <a:pt x="70746" y="58024"/>
                  <a:pt x="70746" y="57156"/>
                </a:cubicBezTo>
                <a:lnTo>
                  <a:pt x="85108" y="48963"/>
                </a:lnTo>
                <a:cubicBezTo>
                  <a:pt x="86554" y="52530"/>
                  <a:pt x="87325" y="56096"/>
                  <a:pt x="87325" y="59855"/>
                </a:cubicBezTo>
                <a:close/>
                <a:moveTo>
                  <a:pt x="115855" y="47903"/>
                </a:moveTo>
                <a:lnTo>
                  <a:pt x="110168" y="46554"/>
                </a:lnTo>
                <a:cubicBezTo>
                  <a:pt x="109108" y="42216"/>
                  <a:pt x="107180" y="37879"/>
                  <a:pt x="104963" y="34024"/>
                </a:cubicBezTo>
                <a:lnTo>
                  <a:pt x="107951" y="28915"/>
                </a:lnTo>
                <a:cubicBezTo>
                  <a:pt x="108819" y="26987"/>
                  <a:pt x="109590" y="24771"/>
                  <a:pt x="107951" y="23132"/>
                </a:cubicBezTo>
                <a:lnTo>
                  <a:pt x="96867" y="12048"/>
                </a:lnTo>
                <a:cubicBezTo>
                  <a:pt x="96000" y="11180"/>
                  <a:pt x="95228" y="10891"/>
                  <a:pt x="94361" y="10891"/>
                </a:cubicBezTo>
                <a:cubicBezTo>
                  <a:pt x="93301" y="10891"/>
                  <a:pt x="92240" y="11469"/>
                  <a:pt x="91180" y="12048"/>
                </a:cubicBezTo>
                <a:lnTo>
                  <a:pt x="85975" y="15036"/>
                </a:lnTo>
                <a:cubicBezTo>
                  <a:pt x="82120" y="12819"/>
                  <a:pt x="77783" y="10891"/>
                  <a:pt x="73445" y="9831"/>
                </a:cubicBezTo>
                <a:lnTo>
                  <a:pt x="72096" y="4144"/>
                </a:lnTo>
                <a:cubicBezTo>
                  <a:pt x="71518" y="2216"/>
                  <a:pt x="70168" y="0"/>
                  <a:pt x="68048" y="0"/>
                </a:cubicBezTo>
                <a:lnTo>
                  <a:pt x="51951" y="0"/>
                </a:lnTo>
                <a:cubicBezTo>
                  <a:pt x="49831" y="0"/>
                  <a:pt x="48385" y="1927"/>
                  <a:pt x="47903" y="4144"/>
                </a:cubicBezTo>
                <a:lnTo>
                  <a:pt x="46554" y="9831"/>
                </a:lnTo>
                <a:cubicBezTo>
                  <a:pt x="42216" y="10891"/>
                  <a:pt x="37783" y="12819"/>
                  <a:pt x="34024" y="15036"/>
                </a:cubicBezTo>
                <a:lnTo>
                  <a:pt x="28819" y="12048"/>
                </a:lnTo>
                <a:cubicBezTo>
                  <a:pt x="28048" y="11469"/>
                  <a:pt x="26698" y="10891"/>
                  <a:pt x="25542" y="10891"/>
                </a:cubicBezTo>
                <a:cubicBezTo>
                  <a:pt x="24771" y="10891"/>
                  <a:pt x="23903" y="11180"/>
                  <a:pt x="23132" y="12048"/>
                </a:cubicBezTo>
                <a:lnTo>
                  <a:pt x="11951" y="23132"/>
                </a:lnTo>
                <a:cubicBezTo>
                  <a:pt x="10313" y="24771"/>
                  <a:pt x="11180" y="26987"/>
                  <a:pt x="11951" y="28915"/>
                </a:cubicBezTo>
                <a:lnTo>
                  <a:pt x="14939" y="34024"/>
                </a:lnTo>
                <a:cubicBezTo>
                  <a:pt x="12819" y="37879"/>
                  <a:pt x="10891" y="42216"/>
                  <a:pt x="9831" y="46554"/>
                </a:cubicBezTo>
                <a:lnTo>
                  <a:pt x="4048" y="47903"/>
                </a:lnTo>
                <a:cubicBezTo>
                  <a:pt x="2216" y="48481"/>
                  <a:pt x="0" y="49831"/>
                  <a:pt x="0" y="51951"/>
                </a:cubicBezTo>
                <a:lnTo>
                  <a:pt x="0" y="68048"/>
                </a:lnTo>
                <a:cubicBezTo>
                  <a:pt x="0" y="70265"/>
                  <a:pt x="1927" y="71325"/>
                  <a:pt x="4048" y="72096"/>
                </a:cubicBezTo>
                <a:lnTo>
                  <a:pt x="9831" y="73445"/>
                </a:lnTo>
                <a:cubicBezTo>
                  <a:pt x="10891" y="77879"/>
                  <a:pt x="12819" y="82216"/>
                  <a:pt x="14939" y="85975"/>
                </a:cubicBezTo>
                <a:lnTo>
                  <a:pt x="11951" y="91180"/>
                </a:lnTo>
                <a:cubicBezTo>
                  <a:pt x="10891" y="92819"/>
                  <a:pt x="10313" y="95228"/>
                  <a:pt x="11951" y="96867"/>
                </a:cubicBezTo>
                <a:lnTo>
                  <a:pt x="23132" y="108048"/>
                </a:lnTo>
                <a:cubicBezTo>
                  <a:pt x="23903" y="108819"/>
                  <a:pt x="24771" y="108819"/>
                  <a:pt x="25542" y="108819"/>
                </a:cubicBezTo>
                <a:cubicBezTo>
                  <a:pt x="26698" y="108819"/>
                  <a:pt x="27759" y="108337"/>
                  <a:pt x="28819" y="108048"/>
                </a:cubicBezTo>
                <a:lnTo>
                  <a:pt x="34024" y="105060"/>
                </a:lnTo>
                <a:cubicBezTo>
                  <a:pt x="37783" y="107180"/>
                  <a:pt x="42216" y="109108"/>
                  <a:pt x="46554" y="110168"/>
                </a:cubicBezTo>
                <a:lnTo>
                  <a:pt x="47903" y="115951"/>
                </a:lnTo>
                <a:cubicBezTo>
                  <a:pt x="48385" y="117783"/>
                  <a:pt x="49831" y="120000"/>
                  <a:pt x="51951" y="120000"/>
                </a:cubicBezTo>
                <a:lnTo>
                  <a:pt x="68048" y="120000"/>
                </a:lnTo>
                <a:cubicBezTo>
                  <a:pt x="70168" y="120000"/>
                  <a:pt x="71228" y="118072"/>
                  <a:pt x="72096" y="115951"/>
                </a:cubicBezTo>
                <a:lnTo>
                  <a:pt x="73445" y="110168"/>
                </a:lnTo>
                <a:cubicBezTo>
                  <a:pt x="77783" y="109108"/>
                  <a:pt x="82120" y="107180"/>
                  <a:pt x="85975" y="105060"/>
                </a:cubicBezTo>
                <a:lnTo>
                  <a:pt x="91180" y="108048"/>
                </a:lnTo>
                <a:cubicBezTo>
                  <a:pt x="92240" y="108626"/>
                  <a:pt x="93301" y="108819"/>
                  <a:pt x="94361" y="108819"/>
                </a:cubicBezTo>
                <a:cubicBezTo>
                  <a:pt x="95228" y="108819"/>
                  <a:pt x="96000" y="108626"/>
                  <a:pt x="96867" y="108048"/>
                </a:cubicBezTo>
                <a:lnTo>
                  <a:pt x="107951" y="96867"/>
                </a:lnTo>
                <a:cubicBezTo>
                  <a:pt x="109590" y="95228"/>
                  <a:pt x="109108" y="93108"/>
                  <a:pt x="107951" y="91180"/>
                </a:cubicBezTo>
                <a:lnTo>
                  <a:pt x="104963" y="85975"/>
                </a:lnTo>
                <a:cubicBezTo>
                  <a:pt x="107180" y="82216"/>
                  <a:pt x="109108" y="77879"/>
                  <a:pt x="110168" y="73445"/>
                </a:cubicBezTo>
                <a:lnTo>
                  <a:pt x="115855" y="72096"/>
                </a:lnTo>
                <a:cubicBezTo>
                  <a:pt x="117783" y="71614"/>
                  <a:pt x="120000" y="70265"/>
                  <a:pt x="120000" y="68048"/>
                </a:cubicBezTo>
                <a:lnTo>
                  <a:pt x="120000" y="51951"/>
                </a:lnTo>
                <a:cubicBezTo>
                  <a:pt x="120000" y="49831"/>
                  <a:pt x="118072" y="48481"/>
                  <a:pt x="115855" y="47903"/>
                </a:cubicBezTo>
                <a:close/>
                <a:moveTo>
                  <a:pt x="114506" y="66698"/>
                </a:moveTo>
                <a:lnTo>
                  <a:pt x="114506" y="66698"/>
                </a:lnTo>
                <a:lnTo>
                  <a:pt x="108819" y="68048"/>
                </a:lnTo>
                <a:cubicBezTo>
                  <a:pt x="106891" y="68626"/>
                  <a:pt x="105253" y="69975"/>
                  <a:pt x="104963" y="71903"/>
                </a:cubicBezTo>
                <a:cubicBezTo>
                  <a:pt x="103903" y="75662"/>
                  <a:pt x="102265" y="79518"/>
                  <a:pt x="100337" y="82987"/>
                </a:cubicBezTo>
                <a:cubicBezTo>
                  <a:pt x="99277" y="84626"/>
                  <a:pt x="99277" y="86843"/>
                  <a:pt x="100337" y="88481"/>
                </a:cubicBezTo>
                <a:lnTo>
                  <a:pt x="103421" y="93301"/>
                </a:lnTo>
                <a:lnTo>
                  <a:pt x="93879" y="102843"/>
                </a:lnTo>
                <a:lnTo>
                  <a:pt x="93879" y="102843"/>
                </a:lnTo>
                <a:lnTo>
                  <a:pt x="88963" y="99855"/>
                </a:lnTo>
                <a:cubicBezTo>
                  <a:pt x="88096" y="99373"/>
                  <a:pt x="87036" y="99084"/>
                  <a:pt x="86265" y="99084"/>
                </a:cubicBezTo>
                <a:cubicBezTo>
                  <a:pt x="85397" y="99084"/>
                  <a:pt x="84337" y="99373"/>
                  <a:pt x="83469" y="99855"/>
                </a:cubicBezTo>
                <a:cubicBezTo>
                  <a:pt x="80000" y="101783"/>
                  <a:pt x="76144" y="103421"/>
                  <a:pt x="72385" y="104481"/>
                </a:cubicBezTo>
                <a:cubicBezTo>
                  <a:pt x="70457" y="105060"/>
                  <a:pt x="69108" y="106409"/>
                  <a:pt x="68530" y="108337"/>
                </a:cubicBezTo>
                <a:lnTo>
                  <a:pt x="67180" y="114024"/>
                </a:lnTo>
                <a:lnTo>
                  <a:pt x="67180" y="114024"/>
                </a:lnTo>
                <a:lnTo>
                  <a:pt x="53879" y="114024"/>
                </a:lnTo>
                <a:lnTo>
                  <a:pt x="52530" y="108337"/>
                </a:lnTo>
                <a:cubicBezTo>
                  <a:pt x="51951" y="106409"/>
                  <a:pt x="50602" y="104771"/>
                  <a:pt x="48674" y="104481"/>
                </a:cubicBezTo>
                <a:cubicBezTo>
                  <a:pt x="44915" y="103421"/>
                  <a:pt x="41060" y="101783"/>
                  <a:pt x="37590" y="99855"/>
                </a:cubicBezTo>
                <a:cubicBezTo>
                  <a:pt x="36722" y="99373"/>
                  <a:pt x="35662" y="99084"/>
                  <a:pt x="34795" y="99084"/>
                </a:cubicBezTo>
                <a:cubicBezTo>
                  <a:pt x="33734" y="99084"/>
                  <a:pt x="32963" y="99373"/>
                  <a:pt x="32096" y="99855"/>
                </a:cubicBezTo>
                <a:lnTo>
                  <a:pt x="27180" y="102843"/>
                </a:lnTo>
                <a:lnTo>
                  <a:pt x="27180" y="102843"/>
                </a:lnTo>
                <a:lnTo>
                  <a:pt x="17734" y="93301"/>
                </a:lnTo>
                <a:lnTo>
                  <a:pt x="20722" y="88481"/>
                </a:lnTo>
                <a:cubicBezTo>
                  <a:pt x="21783" y="86843"/>
                  <a:pt x="21783" y="84626"/>
                  <a:pt x="20722" y="82987"/>
                </a:cubicBezTo>
                <a:cubicBezTo>
                  <a:pt x="18506" y="79518"/>
                  <a:pt x="17156" y="75662"/>
                  <a:pt x="16096" y="71903"/>
                </a:cubicBezTo>
                <a:cubicBezTo>
                  <a:pt x="15518" y="69975"/>
                  <a:pt x="14168" y="68626"/>
                  <a:pt x="12240" y="68048"/>
                </a:cubicBezTo>
                <a:lnTo>
                  <a:pt x="6843" y="66698"/>
                </a:lnTo>
                <a:lnTo>
                  <a:pt x="6843" y="66698"/>
                </a:lnTo>
                <a:lnTo>
                  <a:pt x="6843" y="53397"/>
                </a:lnTo>
                <a:lnTo>
                  <a:pt x="12530" y="51951"/>
                </a:lnTo>
                <a:cubicBezTo>
                  <a:pt x="14457" y="51469"/>
                  <a:pt x="16096" y="50120"/>
                  <a:pt x="16289" y="48192"/>
                </a:cubicBezTo>
                <a:cubicBezTo>
                  <a:pt x="17445" y="44337"/>
                  <a:pt x="19084" y="40578"/>
                  <a:pt x="20915" y="37012"/>
                </a:cubicBezTo>
                <a:cubicBezTo>
                  <a:pt x="22072" y="35373"/>
                  <a:pt x="22072" y="33253"/>
                  <a:pt x="20915" y="31614"/>
                </a:cubicBezTo>
                <a:lnTo>
                  <a:pt x="17927" y="26698"/>
                </a:lnTo>
                <a:lnTo>
                  <a:pt x="17927" y="26698"/>
                </a:lnTo>
                <a:lnTo>
                  <a:pt x="27469" y="17156"/>
                </a:lnTo>
                <a:lnTo>
                  <a:pt x="32385" y="20144"/>
                </a:lnTo>
                <a:cubicBezTo>
                  <a:pt x="33156" y="20722"/>
                  <a:pt x="34313" y="21012"/>
                  <a:pt x="35084" y="21012"/>
                </a:cubicBezTo>
                <a:cubicBezTo>
                  <a:pt x="35951" y="21012"/>
                  <a:pt x="37012" y="20722"/>
                  <a:pt x="37783" y="20144"/>
                </a:cubicBezTo>
                <a:cubicBezTo>
                  <a:pt x="41349" y="18313"/>
                  <a:pt x="45204" y="16674"/>
                  <a:pt x="48963" y="15518"/>
                </a:cubicBezTo>
                <a:cubicBezTo>
                  <a:pt x="50891" y="15036"/>
                  <a:pt x="52240" y="13686"/>
                  <a:pt x="52819" y="11759"/>
                </a:cubicBezTo>
                <a:lnTo>
                  <a:pt x="54168" y="6072"/>
                </a:lnTo>
                <a:lnTo>
                  <a:pt x="67469" y="6072"/>
                </a:lnTo>
                <a:lnTo>
                  <a:pt x="67469" y="6072"/>
                </a:lnTo>
                <a:lnTo>
                  <a:pt x="68819" y="11759"/>
                </a:lnTo>
                <a:cubicBezTo>
                  <a:pt x="69397" y="13686"/>
                  <a:pt x="70746" y="15228"/>
                  <a:pt x="72674" y="15518"/>
                </a:cubicBezTo>
                <a:cubicBezTo>
                  <a:pt x="76433" y="16674"/>
                  <a:pt x="80289" y="18313"/>
                  <a:pt x="83759" y="20144"/>
                </a:cubicBezTo>
                <a:cubicBezTo>
                  <a:pt x="84626" y="20722"/>
                  <a:pt x="85686" y="21012"/>
                  <a:pt x="86554" y="21012"/>
                </a:cubicBezTo>
                <a:cubicBezTo>
                  <a:pt x="87614" y="21012"/>
                  <a:pt x="88385" y="20722"/>
                  <a:pt x="89253" y="20144"/>
                </a:cubicBezTo>
                <a:lnTo>
                  <a:pt x="94168" y="17156"/>
                </a:lnTo>
                <a:lnTo>
                  <a:pt x="103614" y="26698"/>
                </a:lnTo>
                <a:lnTo>
                  <a:pt x="103614" y="26698"/>
                </a:lnTo>
                <a:lnTo>
                  <a:pt x="100626" y="31614"/>
                </a:lnTo>
                <a:cubicBezTo>
                  <a:pt x="99566" y="33253"/>
                  <a:pt x="99566" y="35373"/>
                  <a:pt x="100626" y="37012"/>
                </a:cubicBezTo>
                <a:cubicBezTo>
                  <a:pt x="102554" y="40578"/>
                  <a:pt x="104192" y="44337"/>
                  <a:pt x="105253" y="48192"/>
                </a:cubicBezTo>
                <a:cubicBezTo>
                  <a:pt x="105831" y="50120"/>
                  <a:pt x="107180" y="51469"/>
                  <a:pt x="109108" y="51951"/>
                </a:cubicBezTo>
                <a:lnTo>
                  <a:pt x="114795" y="53397"/>
                </a:lnTo>
                <a:lnTo>
                  <a:pt x="114795" y="66698"/>
                </a:lnTo>
                <a:lnTo>
                  <a:pt x="114506" y="66698"/>
                </a:lnTo>
                <a:close/>
              </a:path>
            </a:pathLst>
          </a:custGeom>
          <a:solidFill>
            <a:srgbClr val="EE79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2900" y="2202775"/>
            <a:ext cx="6398201" cy="14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b="1"/>
              <a:t>Evaluation</a:t>
            </a:r>
            <a:endParaRPr sz="1800" b="1"/>
          </a:p>
        </p:txBody>
      </p:sp>
      <p:sp>
        <p:nvSpPr>
          <p:cNvPr id="228" name="Google Shape;228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Exemplo de Correlação</a:t>
            </a:r>
            <a:endParaRPr/>
          </a:p>
        </p:txBody>
      </p:sp>
      <p:sp>
        <p:nvSpPr>
          <p:cNvPr id="227" name="Google Shape;227;p27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body" idx="4294967295"/>
          </p:nvPr>
        </p:nvSpPr>
        <p:spPr>
          <a:xfrm>
            <a:off x="429399" y="1428750"/>
            <a:ext cx="8282749" cy="3206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O RapidMiner </a:t>
            </a:r>
            <a:r>
              <a:rPr lang="en-GB" sz="1800" dirty="0" err="1"/>
              <a:t>ajuda</a:t>
            </a:r>
            <a:r>
              <a:rPr lang="en-GB" sz="1800" dirty="0"/>
              <a:t> a </a:t>
            </a:r>
            <a:r>
              <a:rPr lang="en-GB" sz="1800" dirty="0" err="1"/>
              <a:t>reconhecer</a:t>
            </a:r>
            <a:r>
              <a:rPr lang="en-GB" sz="1800" dirty="0"/>
              <a:t> as </a:t>
            </a:r>
            <a:r>
              <a:rPr lang="en-GB" sz="1800" dirty="0" err="1"/>
              <a:t>correlações</a:t>
            </a:r>
            <a:r>
              <a:rPr lang="en-GB" sz="1800" dirty="0"/>
              <a:t> fortes </a:t>
            </a:r>
            <a:r>
              <a:rPr lang="en-GB" sz="1800" dirty="0" err="1"/>
              <a:t>através</a:t>
            </a:r>
            <a:r>
              <a:rPr lang="en-GB" sz="1800" dirty="0"/>
              <a:t> de </a:t>
            </a:r>
            <a:r>
              <a:rPr lang="en-GB" sz="1800" dirty="0" err="1"/>
              <a:t>uma</a:t>
            </a:r>
            <a:r>
              <a:rPr lang="en-GB" sz="1800" dirty="0"/>
              <a:t> </a:t>
            </a:r>
            <a:r>
              <a:rPr lang="en-GB" sz="1800" dirty="0" err="1"/>
              <a:t>codificação</a:t>
            </a:r>
            <a:r>
              <a:rPr lang="en-GB" sz="1800" dirty="0"/>
              <a:t> por cores tanto no </a:t>
            </a:r>
            <a:r>
              <a:rPr lang="en-GB" sz="1800" dirty="0" err="1"/>
              <a:t>separador</a:t>
            </a:r>
            <a:r>
              <a:rPr lang="en-GB" sz="1800" dirty="0"/>
              <a:t> Data </a:t>
            </a:r>
            <a:r>
              <a:rPr lang="en-GB" sz="1800" dirty="0" err="1"/>
              <a:t>como</a:t>
            </a:r>
            <a:r>
              <a:rPr lang="en-GB" sz="1800" dirty="0"/>
              <a:t> no </a:t>
            </a:r>
            <a:r>
              <a:rPr lang="en-GB" sz="1800" dirty="0" err="1"/>
              <a:t>separador</a:t>
            </a:r>
            <a:r>
              <a:rPr lang="en-GB" sz="1800" dirty="0"/>
              <a:t> Matrix Visualization.</a:t>
            </a:r>
            <a:endParaRPr sz="1700" dirty="0"/>
          </a:p>
        </p:txBody>
      </p:sp>
      <p:sp>
        <p:nvSpPr>
          <p:cNvPr id="229" name="Google Shape;229;p27"/>
          <p:cNvSpPr/>
          <p:nvPr/>
        </p:nvSpPr>
        <p:spPr>
          <a:xfrm>
            <a:off x="487209" y="371322"/>
            <a:ext cx="297000" cy="29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144" y="27277"/>
                </a:moveTo>
                <a:cubicBezTo>
                  <a:pt x="42216" y="27277"/>
                  <a:pt x="27469" y="41927"/>
                  <a:pt x="27469" y="59855"/>
                </a:cubicBezTo>
                <a:cubicBezTo>
                  <a:pt x="27469" y="77879"/>
                  <a:pt x="42216" y="92530"/>
                  <a:pt x="60144" y="92530"/>
                </a:cubicBezTo>
                <a:cubicBezTo>
                  <a:pt x="78072" y="92530"/>
                  <a:pt x="92722" y="77879"/>
                  <a:pt x="92722" y="59855"/>
                </a:cubicBezTo>
                <a:cubicBezTo>
                  <a:pt x="92722" y="41927"/>
                  <a:pt x="78072" y="27277"/>
                  <a:pt x="60144" y="27277"/>
                </a:cubicBezTo>
                <a:close/>
                <a:moveTo>
                  <a:pt x="60144" y="32674"/>
                </a:moveTo>
                <a:cubicBezTo>
                  <a:pt x="69397" y="32674"/>
                  <a:pt x="77493" y="37301"/>
                  <a:pt x="82409" y="44337"/>
                </a:cubicBezTo>
                <a:lnTo>
                  <a:pt x="68048" y="52530"/>
                </a:lnTo>
                <a:cubicBezTo>
                  <a:pt x="66120" y="50409"/>
                  <a:pt x="63132" y="49253"/>
                  <a:pt x="60144" y="49253"/>
                </a:cubicBezTo>
                <a:cubicBezTo>
                  <a:pt x="57156" y="49253"/>
                  <a:pt x="54168" y="50602"/>
                  <a:pt x="52240" y="52530"/>
                </a:cubicBezTo>
                <a:lnTo>
                  <a:pt x="37783" y="44337"/>
                </a:lnTo>
                <a:cubicBezTo>
                  <a:pt x="42698" y="37301"/>
                  <a:pt x="50891" y="32674"/>
                  <a:pt x="60144" y="32674"/>
                </a:cubicBezTo>
                <a:close/>
                <a:moveTo>
                  <a:pt x="57445" y="87132"/>
                </a:moveTo>
                <a:cubicBezTo>
                  <a:pt x="43566" y="85686"/>
                  <a:pt x="32963" y="74024"/>
                  <a:pt x="32963" y="59855"/>
                </a:cubicBezTo>
                <a:cubicBezTo>
                  <a:pt x="32963" y="56096"/>
                  <a:pt x="33734" y="52530"/>
                  <a:pt x="35084" y="48963"/>
                </a:cubicBezTo>
                <a:lnTo>
                  <a:pt x="49542" y="57156"/>
                </a:lnTo>
                <a:cubicBezTo>
                  <a:pt x="49253" y="58024"/>
                  <a:pt x="49253" y="59084"/>
                  <a:pt x="49253" y="59855"/>
                </a:cubicBezTo>
                <a:cubicBezTo>
                  <a:pt x="49253" y="65060"/>
                  <a:pt x="52819" y="69108"/>
                  <a:pt x="57445" y="70457"/>
                </a:cubicBezTo>
                <a:lnTo>
                  <a:pt x="57445" y="87132"/>
                </a:lnTo>
                <a:close/>
                <a:moveTo>
                  <a:pt x="54650" y="59855"/>
                </a:moveTo>
                <a:cubicBezTo>
                  <a:pt x="54650" y="56867"/>
                  <a:pt x="57156" y="54457"/>
                  <a:pt x="60144" y="54457"/>
                </a:cubicBezTo>
                <a:cubicBezTo>
                  <a:pt x="63132" y="54457"/>
                  <a:pt x="65542" y="56867"/>
                  <a:pt x="65542" y="59855"/>
                </a:cubicBezTo>
                <a:cubicBezTo>
                  <a:pt x="65542" y="62843"/>
                  <a:pt x="63132" y="65349"/>
                  <a:pt x="60144" y="65349"/>
                </a:cubicBezTo>
                <a:cubicBezTo>
                  <a:pt x="57156" y="65349"/>
                  <a:pt x="54650" y="62843"/>
                  <a:pt x="54650" y="59855"/>
                </a:cubicBezTo>
                <a:close/>
                <a:moveTo>
                  <a:pt x="87325" y="59855"/>
                </a:moveTo>
                <a:cubicBezTo>
                  <a:pt x="87325" y="74024"/>
                  <a:pt x="76722" y="85493"/>
                  <a:pt x="62843" y="87132"/>
                </a:cubicBezTo>
                <a:lnTo>
                  <a:pt x="62843" y="70457"/>
                </a:lnTo>
                <a:cubicBezTo>
                  <a:pt x="67469" y="69397"/>
                  <a:pt x="71036" y="65060"/>
                  <a:pt x="71036" y="59855"/>
                </a:cubicBezTo>
                <a:cubicBezTo>
                  <a:pt x="71036" y="59084"/>
                  <a:pt x="70746" y="58024"/>
                  <a:pt x="70746" y="57156"/>
                </a:cubicBezTo>
                <a:lnTo>
                  <a:pt x="85108" y="48963"/>
                </a:lnTo>
                <a:cubicBezTo>
                  <a:pt x="86554" y="52530"/>
                  <a:pt x="87325" y="56096"/>
                  <a:pt x="87325" y="59855"/>
                </a:cubicBezTo>
                <a:close/>
                <a:moveTo>
                  <a:pt x="115855" y="47903"/>
                </a:moveTo>
                <a:lnTo>
                  <a:pt x="110168" y="46554"/>
                </a:lnTo>
                <a:cubicBezTo>
                  <a:pt x="109108" y="42216"/>
                  <a:pt x="107180" y="37879"/>
                  <a:pt x="104963" y="34024"/>
                </a:cubicBezTo>
                <a:lnTo>
                  <a:pt x="107951" y="28915"/>
                </a:lnTo>
                <a:cubicBezTo>
                  <a:pt x="108819" y="26987"/>
                  <a:pt x="109590" y="24771"/>
                  <a:pt x="107951" y="23132"/>
                </a:cubicBezTo>
                <a:lnTo>
                  <a:pt x="96867" y="12048"/>
                </a:lnTo>
                <a:cubicBezTo>
                  <a:pt x="96000" y="11180"/>
                  <a:pt x="95228" y="10891"/>
                  <a:pt x="94361" y="10891"/>
                </a:cubicBezTo>
                <a:cubicBezTo>
                  <a:pt x="93301" y="10891"/>
                  <a:pt x="92240" y="11469"/>
                  <a:pt x="91180" y="12048"/>
                </a:cubicBezTo>
                <a:lnTo>
                  <a:pt x="85975" y="15036"/>
                </a:lnTo>
                <a:cubicBezTo>
                  <a:pt x="82120" y="12819"/>
                  <a:pt x="77783" y="10891"/>
                  <a:pt x="73445" y="9831"/>
                </a:cubicBezTo>
                <a:lnTo>
                  <a:pt x="72096" y="4144"/>
                </a:lnTo>
                <a:cubicBezTo>
                  <a:pt x="71518" y="2216"/>
                  <a:pt x="70168" y="0"/>
                  <a:pt x="68048" y="0"/>
                </a:cubicBezTo>
                <a:lnTo>
                  <a:pt x="51951" y="0"/>
                </a:lnTo>
                <a:cubicBezTo>
                  <a:pt x="49831" y="0"/>
                  <a:pt x="48385" y="1927"/>
                  <a:pt x="47903" y="4144"/>
                </a:cubicBezTo>
                <a:lnTo>
                  <a:pt x="46554" y="9831"/>
                </a:lnTo>
                <a:cubicBezTo>
                  <a:pt x="42216" y="10891"/>
                  <a:pt x="37783" y="12819"/>
                  <a:pt x="34024" y="15036"/>
                </a:cubicBezTo>
                <a:lnTo>
                  <a:pt x="28819" y="12048"/>
                </a:lnTo>
                <a:cubicBezTo>
                  <a:pt x="28048" y="11469"/>
                  <a:pt x="26698" y="10891"/>
                  <a:pt x="25542" y="10891"/>
                </a:cubicBezTo>
                <a:cubicBezTo>
                  <a:pt x="24771" y="10891"/>
                  <a:pt x="23903" y="11180"/>
                  <a:pt x="23132" y="12048"/>
                </a:cubicBezTo>
                <a:lnTo>
                  <a:pt x="11951" y="23132"/>
                </a:lnTo>
                <a:cubicBezTo>
                  <a:pt x="10313" y="24771"/>
                  <a:pt x="11180" y="26987"/>
                  <a:pt x="11951" y="28915"/>
                </a:cubicBezTo>
                <a:lnTo>
                  <a:pt x="14939" y="34024"/>
                </a:lnTo>
                <a:cubicBezTo>
                  <a:pt x="12819" y="37879"/>
                  <a:pt x="10891" y="42216"/>
                  <a:pt x="9831" y="46554"/>
                </a:cubicBezTo>
                <a:lnTo>
                  <a:pt x="4048" y="47903"/>
                </a:lnTo>
                <a:cubicBezTo>
                  <a:pt x="2216" y="48481"/>
                  <a:pt x="0" y="49831"/>
                  <a:pt x="0" y="51951"/>
                </a:cubicBezTo>
                <a:lnTo>
                  <a:pt x="0" y="68048"/>
                </a:lnTo>
                <a:cubicBezTo>
                  <a:pt x="0" y="70265"/>
                  <a:pt x="1927" y="71325"/>
                  <a:pt x="4048" y="72096"/>
                </a:cubicBezTo>
                <a:lnTo>
                  <a:pt x="9831" y="73445"/>
                </a:lnTo>
                <a:cubicBezTo>
                  <a:pt x="10891" y="77879"/>
                  <a:pt x="12819" y="82216"/>
                  <a:pt x="14939" y="85975"/>
                </a:cubicBezTo>
                <a:lnTo>
                  <a:pt x="11951" y="91180"/>
                </a:lnTo>
                <a:cubicBezTo>
                  <a:pt x="10891" y="92819"/>
                  <a:pt x="10313" y="95228"/>
                  <a:pt x="11951" y="96867"/>
                </a:cubicBezTo>
                <a:lnTo>
                  <a:pt x="23132" y="108048"/>
                </a:lnTo>
                <a:cubicBezTo>
                  <a:pt x="23903" y="108819"/>
                  <a:pt x="24771" y="108819"/>
                  <a:pt x="25542" y="108819"/>
                </a:cubicBezTo>
                <a:cubicBezTo>
                  <a:pt x="26698" y="108819"/>
                  <a:pt x="27759" y="108337"/>
                  <a:pt x="28819" y="108048"/>
                </a:cubicBezTo>
                <a:lnTo>
                  <a:pt x="34024" y="105060"/>
                </a:lnTo>
                <a:cubicBezTo>
                  <a:pt x="37783" y="107180"/>
                  <a:pt x="42216" y="109108"/>
                  <a:pt x="46554" y="110168"/>
                </a:cubicBezTo>
                <a:lnTo>
                  <a:pt x="47903" y="115951"/>
                </a:lnTo>
                <a:cubicBezTo>
                  <a:pt x="48385" y="117783"/>
                  <a:pt x="49831" y="120000"/>
                  <a:pt x="51951" y="120000"/>
                </a:cubicBezTo>
                <a:lnTo>
                  <a:pt x="68048" y="120000"/>
                </a:lnTo>
                <a:cubicBezTo>
                  <a:pt x="70168" y="120000"/>
                  <a:pt x="71228" y="118072"/>
                  <a:pt x="72096" y="115951"/>
                </a:cubicBezTo>
                <a:lnTo>
                  <a:pt x="73445" y="110168"/>
                </a:lnTo>
                <a:cubicBezTo>
                  <a:pt x="77783" y="109108"/>
                  <a:pt x="82120" y="107180"/>
                  <a:pt x="85975" y="105060"/>
                </a:cubicBezTo>
                <a:lnTo>
                  <a:pt x="91180" y="108048"/>
                </a:lnTo>
                <a:cubicBezTo>
                  <a:pt x="92240" y="108626"/>
                  <a:pt x="93301" y="108819"/>
                  <a:pt x="94361" y="108819"/>
                </a:cubicBezTo>
                <a:cubicBezTo>
                  <a:pt x="95228" y="108819"/>
                  <a:pt x="96000" y="108626"/>
                  <a:pt x="96867" y="108048"/>
                </a:cubicBezTo>
                <a:lnTo>
                  <a:pt x="107951" y="96867"/>
                </a:lnTo>
                <a:cubicBezTo>
                  <a:pt x="109590" y="95228"/>
                  <a:pt x="109108" y="93108"/>
                  <a:pt x="107951" y="91180"/>
                </a:cubicBezTo>
                <a:lnTo>
                  <a:pt x="104963" y="85975"/>
                </a:lnTo>
                <a:cubicBezTo>
                  <a:pt x="107180" y="82216"/>
                  <a:pt x="109108" y="77879"/>
                  <a:pt x="110168" y="73445"/>
                </a:cubicBezTo>
                <a:lnTo>
                  <a:pt x="115855" y="72096"/>
                </a:lnTo>
                <a:cubicBezTo>
                  <a:pt x="117783" y="71614"/>
                  <a:pt x="120000" y="70265"/>
                  <a:pt x="120000" y="68048"/>
                </a:cubicBezTo>
                <a:lnTo>
                  <a:pt x="120000" y="51951"/>
                </a:lnTo>
                <a:cubicBezTo>
                  <a:pt x="120000" y="49831"/>
                  <a:pt x="118072" y="48481"/>
                  <a:pt x="115855" y="47903"/>
                </a:cubicBezTo>
                <a:close/>
                <a:moveTo>
                  <a:pt x="114506" y="66698"/>
                </a:moveTo>
                <a:lnTo>
                  <a:pt x="114506" y="66698"/>
                </a:lnTo>
                <a:lnTo>
                  <a:pt x="108819" y="68048"/>
                </a:lnTo>
                <a:cubicBezTo>
                  <a:pt x="106891" y="68626"/>
                  <a:pt x="105253" y="69975"/>
                  <a:pt x="104963" y="71903"/>
                </a:cubicBezTo>
                <a:cubicBezTo>
                  <a:pt x="103903" y="75662"/>
                  <a:pt x="102265" y="79518"/>
                  <a:pt x="100337" y="82987"/>
                </a:cubicBezTo>
                <a:cubicBezTo>
                  <a:pt x="99277" y="84626"/>
                  <a:pt x="99277" y="86843"/>
                  <a:pt x="100337" y="88481"/>
                </a:cubicBezTo>
                <a:lnTo>
                  <a:pt x="103421" y="93301"/>
                </a:lnTo>
                <a:lnTo>
                  <a:pt x="93879" y="102843"/>
                </a:lnTo>
                <a:lnTo>
                  <a:pt x="93879" y="102843"/>
                </a:lnTo>
                <a:lnTo>
                  <a:pt x="88963" y="99855"/>
                </a:lnTo>
                <a:cubicBezTo>
                  <a:pt x="88096" y="99373"/>
                  <a:pt x="87036" y="99084"/>
                  <a:pt x="86265" y="99084"/>
                </a:cubicBezTo>
                <a:cubicBezTo>
                  <a:pt x="85397" y="99084"/>
                  <a:pt x="84337" y="99373"/>
                  <a:pt x="83469" y="99855"/>
                </a:cubicBezTo>
                <a:cubicBezTo>
                  <a:pt x="80000" y="101783"/>
                  <a:pt x="76144" y="103421"/>
                  <a:pt x="72385" y="104481"/>
                </a:cubicBezTo>
                <a:cubicBezTo>
                  <a:pt x="70457" y="105060"/>
                  <a:pt x="69108" y="106409"/>
                  <a:pt x="68530" y="108337"/>
                </a:cubicBezTo>
                <a:lnTo>
                  <a:pt x="67180" y="114024"/>
                </a:lnTo>
                <a:lnTo>
                  <a:pt x="67180" y="114024"/>
                </a:lnTo>
                <a:lnTo>
                  <a:pt x="53879" y="114024"/>
                </a:lnTo>
                <a:lnTo>
                  <a:pt x="52530" y="108337"/>
                </a:lnTo>
                <a:cubicBezTo>
                  <a:pt x="51951" y="106409"/>
                  <a:pt x="50602" y="104771"/>
                  <a:pt x="48674" y="104481"/>
                </a:cubicBezTo>
                <a:cubicBezTo>
                  <a:pt x="44915" y="103421"/>
                  <a:pt x="41060" y="101783"/>
                  <a:pt x="37590" y="99855"/>
                </a:cubicBezTo>
                <a:cubicBezTo>
                  <a:pt x="36722" y="99373"/>
                  <a:pt x="35662" y="99084"/>
                  <a:pt x="34795" y="99084"/>
                </a:cubicBezTo>
                <a:cubicBezTo>
                  <a:pt x="33734" y="99084"/>
                  <a:pt x="32963" y="99373"/>
                  <a:pt x="32096" y="99855"/>
                </a:cubicBezTo>
                <a:lnTo>
                  <a:pt x="27180" y="102843"/>
                </a:lnTo>
                <a:lnTo>
                  <a:pt x="27180" y="102843"/>
                </a:lnTo>
                <a:lnTo>
                  <a:pt x="17734" y="93301"/>
                </a:lnTo>
                <a:lnTo>
                  <a:pt x="20722" y="88481"/>
                </a:lnTo>
                <a:cubicBezTo>
                  <a:pt x="21783" y="86843"/>
                  <a:pt x="21783" y="84626"/>
                  <a:pt x="20722" y="82987"/>
                </a:cubicBezTo>
                <a:cubicBezTo>
                  <a:pt x="18506" y="79518"/>
                  <a:pt x="17156" y="75662"/>
                  <a:pt x="16096" y="71903"/>
                </a:cubicBezTo>
                <a:cubicBezTo>
                  <a:pt x="15518" y="69975"/>
                  <a:pt x="14168" y="68626"/>
                  <a:pt x="12240" y="68048"/>
                </a:cubicBezTo>
                <a:lnTo>
                  <a:pt x="6843" y="66698"/>
                </a:lnTo>
                <a:lnTo>
                  <a:pt x="6843" y="66698"/>
                </a:lnTo>
                <a:lnTo>
                  <a:pt x="6843" y="53397"/>
                </a:lnTo>
                <a:lnTo>
                  <a:pt x="12530" y="51951"/>
                </a:lnTo>
                <a:cubicBezTo>
                  <a:pt x="14457" y="51469"/>
                  <a:pt x="16096" y="50120"/>
                  <a:pt x="16289" y="48192"/>
                </a:cubicBezTo>
                <a:cubicBezTo>
                  <a:pt x="17445" y="44337"/>
                  <a:pt x="19084" y="40578"/>
                  <a:pt x="20915" y="37012"/>
                </a:cubicBezTo>
                <a:cubicBezTo>
                  <a:pt x="22072" y="35373"/>
                  <a:pt x="22072" y="33253"/>
                  <a:pt x="20915" y="31614"/>
                </a:cubicBezTo>
                <a:lnTo>
                  <a:pt x="17927" y="26698"/>
                </a:lnTo>
                <a:lnTo>
                  <a:pt x="17927" y="26698"/>
                </a:lnTo>
                <a:lnTo>
                  <a:pt x="27469" y="17156"/>
                </a:lnTo>
                <a:lnTo>
                  <a:pt x="32385" y="20144"/>
                </a:lnTo>
                <a:cubicBezTo>
                  <a:pt x="33156" y="20722"/>
                  <a:pt x="34313" y="21012"/>
                  <a:pt x="35084" y="21012"/>
                </a:cubicBezTo>
                <a:cubicBezTo>
                  <a:pt x="35951" y="21012"/>
                  <a:pt x="37012" y="20722"/>
                  <a:pt x="37783" y="20144"/>
                </a:cubicBezTo>
                <a:cubicBezTo>
                  <a:pt x="41349" y="18313"/>
                  <a:pt x="45204" y="16674"/>
                  <a:pt x="48963" y="15518"/>
                </a:cubicBezTo>
                <a:cubicBezTo>
                  <a:pt x="50891" y="15036"/>
                  <a:pt x="52240" y="13686"/>
                  <a:pt x="52819" y="11759"/>
                </a:cubicBezTo>
                <a:lnTo>
                  <a:pt x="54168" y="6072"/>
                </a:lnTo>
                <a:lnTo>
                  <a:pt x="67469" y="6072"/>
                </a:lnTo>
                <a:lnTo>
                  <a:pt x="67469" y="6072"/>
                </a:lnTo>
                <a:lnTo>
                  <a:pt x="68819" y="11759"/>
                </a:lnTo>
                <a:cubicBezTo>
                  <a:pt x="69397" y="13686"/>
                  <a:pt x="70746" y="15228"/>
                  <a:pt x="72674" y="15518"/>
                </a:cubicBezTo>
                <a:cubicBezTo>
                  <a:pt x="76433" y="16674"/>
                  <a:pt x="80289" y="18313"/>
                  <a:pt x="83759" y="20144"/>
                </a:cubicBezTo>
                <a:cubicBezTo>
                  <a:pt x="84626" y="20722"/>
                  <a:pt x="85686" y="21012"/>
                  <a:pt x="86554" y="21012"/>
                </a:cubicBezTo>
                <a:cubicBezTo>
                  <a:pt x="87614" y="21012"/>
                  <a:pt x="88385" y="20722"/>
                  <a:pt x="89253" y="20144"/>
                </a:cubicBezTo>
                <a:lnTo>
                  <a:pt x="94168" y="17156"/>
                </a:lnTo>
                <a:lnTo>
                  <a:pt x="103614" y="26698"/>
                </a:lnTo>
                <a:lnTo>
                  <a:pt x="103614" y="26698"/>
                </a:lnTo>
                <a:lnTo>
                  <a:pt x="100626" y="31614"/>
                </a:lnTo>
                <a:cubicBezTo>
                  <a:pt x="99566" y="33253"/>
                  <a:pt x="99566" y="35373"/>
                  <a:pt x="100626" y="37012"/>
                </a:cubicBezTo>
                <a:cubicBezTo>
                  <a:pt x="102554" y="40578"/>
                  <a:pt x="104192" y="44337"/>
                  <a:pt x="105253" y="48192"/>
                </a:cubicBezTo>
                <a:cubicBezTo>
                  <a:pt x="105831" y="50120"/>
                  <a:pt x="107180" y="51469"/>
                  <a:pt x="109108" y="51951"/>
                </a:cubicBezTo>
                <a:lnTo>
                  <a:pt x="114795" y="53397"/>
                </a:lnTo>
                <a:lnTo>
                  <a:pt x="114795" y="66698"/>
                </a:lnTo>
                <a:lnTo>
                  <a:pt x="114506" y="66698"/>
                </a:lnTo>
                <a:close/>
              </a:path>
            </a:pathLst>
          </a:custGeom>
          <a:solidFill>
            <a:srgbClr val="EE79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8575" y="2427075"/>
            <a:ext cx="6146850" cy="19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/>
        </p:nvSpPr>
        <p:spPr>
          <a:xfrm>
            <a:off x="434300" y="821025"/>
            <a:ext cx="8280300" cy="37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chemeClr val="dk2"/>
                </a:solidFill>
                <a:latin typeface="NewsGotT" pitchFamily="2" charset="0"/>
              </a:rPr>
              <a:t>Introdução</a:t>
            </a:r>
            <a:r>
              <a:rPr lang="en-GB" sz="2200" dirty="0">
                <a:solidFill>
                  <a:schemeClr val="dk2"/>
                </a:solidFill>
                <a:latin typeface="NewsGotT" pitchFamily="2" charset="0"/>
              </a:rPr>
              <a:t> </a:t>
            </a:r>
            <a:r>
              <a:rPr lang="en-GB" sz="2200" dirty="0" err="1">
                <a:solidFill>
                  <a:schemeClr val="dk2"/>
                </a:solidFill>
                <a:latin typeface="NewsGotT" pitchFamily="2" charset="0"/>
              </a:rPr>
              <a:t>ao</a:t>
            </a:r>
            <a:r>
              <a:rPr lang="en-GB" sz="2200" dirty="0">
                <a:solidFill>
                  <a:schemeClr val="dk2"/>
                </a:solidFill>
                <a:latin typeface="NewsGotT" pitchFamily="2" charset="0"/>
              </a:rPr>
              <a:t> RapidMiner</a:t>
            </a:r>
            <a:endParaRPr sz="2200" dirty="0">
              <a:solidFill>
                <a:schemeClr val="dk2"/>
              </a:solidFill>
              <a:latin typeface="NewsGotT" pitchFamily="2" charset="0"/>
            </a:endParaRPr>
          </a:p>
          <a:p>
            <a:pPr marL="0" lvl="0" indent="4572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dirty="0" err="1">
                <a:solidFill>
                  <a:schemeClr val="dk2"/>
                </a:solidFill>
                <a:latin typeface="NewsGotT" pitchFamily="2" charset="0"/>
              </a:rPr>
              <a:t>Exemplo</a:t>
            </a:r>
            <a:r>
              <a:rPr lang="en-GB" sz="2200" dirty="0">
                <a:solidFill>
                  <a:schemeClr val="dk2"/>
                </a:solidFill>
                <a:latin typeface="NewsGotT" pitchFamily="2" charset="0"/>
              </a:rPr>
              <a:t> de </a:t>
            </a:r>
            <a:r>
              <a:rPr lang="en-GB" sz="2200" dirty="0" err="1">
                <a:solidFill>
                  <a:schemeClr val="dk2"/>
                </a:solidFill>
                <a:latin typeface="NewsGotT" pitchFamily="2" charset="0"/>
              </a:rPr>
              <a:t>Correlação</a:t>
            </a:r>
            <a:endParaRPr sz="2200" dirty="0">
              <a:solidFill>
                <a:schemeClr val="dk2"/>
              </a:solidFill>
              <a:latin typeface="NewsGotT" pitchFamily="2" charset="0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dirty="0" err="1">
                <a:solidFill>
                  <a:schemeClr val="dk2"/>
                </a:solidFill>
                <a:latin typeface="NewsGotT" pitchFamily="2" charset="0"/>
              </a:rPr>
              <a:t>Ficha</a:t>
            </a:r>
            <a:r>
              <a:rPr lang="en-GB" sz="2200" dirty="0">
                <a:solidFill>
                  <a:schemeClr val="dk2"/>
                </a:solidFill>
                <a:latin typeface="NewsGotT" pitchFamily="2" charset="0"/>
              </a:rPr>
              <a:t> </a:t>
            </a:r>
            <a:r>
              <a:rPr lang="en-GB" sz="2200" dirty="0" err="1">
                <a:solidFill>
                  <a:schemeClr val="dk2"/>
                </a:solidFill>
                <a:latin typeface="NewsGotT" pitchFamily="2" charset="0"/>
              </a:rPr>
              <a:t>Exercícios</a:t>
            </a:r>
            <a:r>
              <a:rPr lang="en-GB" sz="2200" dirty="0">
                <a:solidFill>
                  <a:schemeClr val="dk2"/>
                </a:solidFill>
                <a:latin typeface="NewsGotT" pitchFamily="2" charset="0"/>
              </a:rPr>
              <a:t> (fe02)</a:t>
            </a:r>
            <a:endParaRPr sz="1600" dirty="0">
              <a:solidFill>
                <a:srgbClr val="595959"/>
              </a:solidFill>
              <a:latin typeface="NewsGotT" pitchFamily="2" charset="0"/>
            </a:endParaRPr>
          </a:p>
        </p:txBody>
      </p:sp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Plano de Aula - PL08</a:t>
            </a:r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64" name="Google Shape;64;p10"/>
          <p:cNvSpPr/>
          <p:nvPr/>
        </p:nvSpPr>
        <p:spPr>
          <a:xfrm>
            <a:off x="608644" y="3200435"/>
            <a:ext cx="240600" cy="29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9921" y="90048"/>
                </a:moveTo>
                <a:lnTo>
                  <a:pt x="30000" y="90048"/>
                </a:lnTo>
                <a:cubicBezTo>
                  <a:pt x="27992" y="90048"/>
                  <a:pt x="26692" y="91111"/>
                  <a:pt x="26692" y="92753"/>
                </a:cubicBezTo>
                <a:cubicBezTo>
                  <a:pt x="26692" y="94396"/>
                  <a:pt x="27992" y="95458"/>
                  <a:pt x="30000" y="95458"/>
                </a:cubicBezTo>
                <a:lnTo>
                  <a:pt x="69921" y="95458"/>
                </a:lnTo>
                <a:cubicBezTo>
                  <a:pt x="71929" y="95458"/>
                  <a:pt x="73346" y="94396"/>
                  <a:pt x="73346" y="92753"/>
                </a:cubicBezTo>
                <a:cubicBezTo>
                  <a:pt x="73346" y="91111"/>
                  <a:pt x="71929" y="90048"/>
                  <a:pt x="69921" y="90048"/>
                </a:cubicBezTo>
                <a:close/>
                <a:moveTo>
                  <a:pt x="30000" y="30048"/>
                </a:moveTo>
                <a:lnTo>
                  <a:pt x="46653" y="30048"/>
                </a:lnTo>
                <a:cubicBezTo>
                  <a:pt x="48661" y="30048"/>
                  <a:pt x="49960" y="28985"/>
                  <a:pt x="49960" y="27342"/>
                </a:cubicBezTo>
                <a:cubicBezTo>
                  <a:pt x="49960" y="25700"/>
                  <a:pt x="48661" y="24541"/>
                  <a:pt x="46653" y="24541"/>
                </a:cubicBezTo>
                <a:lnTo>
                  <a:pt x="30000" y="24541"/>
                </a:lnTo>
                <a:cubicBezTo>
                  <a:pt x="27992" y="24541"/>
                  <a:pt x="26692" y="25700"/>
                  <a:pt x="26692" y="27342"/>
                </a:cubicBezTo>
                <a:cubicBezTo>
                  <a:pt x="26692" y="28985"/>
                  <a:pt x="27992" y="30048"/>
                  <a:pt x="30000" y="30048"/>
                </a:cubicBezTo>
                <a:close/>
                <a:moveTo>
                  <a:pt x="90000" y="68212"/>
                </a:moveTo>
                <a:lnTo>
                  <a:pt x="30000" y="68212"/>
                </a:lnTo>
                <a:cubicBezTo>
                  <a:pt x="27992" y="68212"/>
                  <a:pt x="26692" y="69275"/>
                  <a:pt x="26692" y="70917"/>
                </a:cubicBezTo>
                <a:cubicBezTo>
                  <a:pt x="26692" y="72560"/>
                  <a:pt x="27992" y="73623"/>
                  <a:pt x="30000" y="73623"/>
                </a:cubicBezTo>
                <a:lnTo>
                  <a:pt x="90000" y="73623"/>
                </a:lnTo>
                <a:cubicBezTo>
                  <a:pt x="92007" y="73623"/>
                  <a:pt x="93307" y="72560"/>
                  <a:pt x="93307" y="70917"/>
                </a:cubicBezTo>
                <a:cubicBezTo>
                  <a:pt x="93307" y="69275"/>
                  <a:pt x="92007" y="68212"/>
                  <a:pt x="90000" y="68212"/>
                </a:cubicBezTo>
                <a:close/>
                <a:moveTo>
                  <a:pt x="26692" y="49082"/>
                </a:moveTo>
                <a:cubicBezTo>
                  <a:pt x="26692" y="50724"/>
                  <a:pt x="27992" y="51884"/>
                  <a:pt x="30000" y="51884"/>
                </a:cubicBezTo>
                <a:lnTo>
                  <a:pt x="90000" y="51884"/>
                </a:lnTo>
                <a:cubicBezTo>
                  <a:pt x="92007" y="51884"/>
                  <a:pt x="93307" y="50724"/>
                  <a:pt x="93307" y="49082"/>
                </a:cubicBezTo>
                <a:cubicBezTo>
                  <a:pt x="93307" y="47536"/>
                  <a:pt x="92007" y="46376"/>
                  <a:pt x="90000" y="46376"/>
                </a:cubicBezTo>
                <a:lnTo>
                  <a:pt x="30000" y="46376"/>
                </a:lnTo>
                <a:cubicBezTo>
                  <a:pt x="27992" y="46376"/>
                  <a:pt x="26692" y="47536"/>
                  <a:pt x="26692" y="49082"/>
                </a:cubicBezTo>
                <a:close/>
                <a:moveTo>
                  <a:pt x="86692" y="0"/>
                </a:moveTo>
                <a:lnTo>
                  <a:pt x="13346" y="0"/>
                </a:lnTo>
                <a:cubicBezTo>
                  <a:pt x="6023" y="0"/>
                  <a:pt x="0" y="4927"/>
                  <a:pt x="0" y="10917"/>
                </a:cubicBezTo>
                <a:lnTo>
                  <a:pt x="0" y="109082"/>
                </a:lnTo>
                <a:cubicBezTo>
                  <a:pt x="0" y="115072"/>
                  <a:pt x="6023" y="120000"/>
                  <a:pt x="13346" y="120000"/>
                </a:cubicBezTo>
                <a:lnTo>
                  <a:pt x="106653" y="120000"/>
                </a:lnTo>
                <a:cubicBezTo>
                  <a:pt x="113976" y="120000"/>
                  <a:pt x="120000" y="115072"/>
                  <a:pt x="120000" y="109082"/>
                </a:cubicBezTo>
                <a:lnTo>
                  <a:pt x="120000" y="30048"/>
                </a:lnTo>
                <a:lnTo>
                  <a:pt x="86692" y="0"/>
                </a:lnTo>
                <a:close/>
                <a:moveTo>
                  <a:pt x="113267" y="109082"/>
                </a:moveTo>
                <a:cubicBezTo>
                  <a:pt x="113267" y="112077"/>
                  <a:pt x="110314" y="114589"/>
                  <a:pt x="106653" y="114589"/>
                </a:cubicBezTo>
                <a:lnTo>
                  <a:pt x="13346" y="114589"/>
                </a:lnTo>
                <a:cubicBezTo>
                  <a:pt x="9685" y="114589"/>
                  <a:pt x="6614" y="112077"/>
                  <a:pt x="6614" y="109082"/>
                </a:cubicBezTo>
                <a:lnTo>
                  <a:pt x="6614" y="10917"/>
                </a:lnTo>
                <a:cubicBezTo>
                  <a:pt x="6614" y="7922"/>
                  <a:pt x="9685" y="5507"/>
                  <a:pt x="13346" y="5507"/>
                </a:cubicBezTo>
                <a:lnTo>
                  <a:pt x="73346" y="5507"/>
                </a:lnTo>
                <a:lnTo>
                  <a:pt x="73346" y="32753"/>
                </a:lnTo>
                <a:cubicBezTo>
                  <a:pt x="73346" y="35748"/>
                  <a:pt x="76299" y="38260"/>
                  <a:pt x="79960" y="38260"/>
                </a:cubicBezTo>
                <a:lnTo>
                  <a:pt x="113267" y="38260"/>
                </a:lnTo>
                <a:lnTo>
                  <a:pt x="113267" y="109082"/>
                </a:lnTo>
                <a:close/>
                <a:moveTo>
                  <a:pt x="79960" y="32753"/>
                </a:moveTo>
                <a:lnTo>
                  <a:pt x="79960" y="5507"/>
                </a:lnTo>
                <a:lnTo>
                  <a:pt x="83267" y="5507"/>
                </a:lnTo>
                <a:lnTo>
                  <a:pt x="113267" y="32753"/>
                </a:lnTo>
                <a:lnTo>
                  <a:pt x="79960" y="32753"/>
                </a:lnTo>
                <a:close/>
              </a:path>
            </a:pathLst>
          </a:custGeom>
          <a:solidFill>
            <a:srgbClr val="EE79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NewsGotT" pitchFamily="2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10"/>
          <p:cNvGrpSpPr/>
          <p:nvPr/>
        </p:nvGrpSpPr>
        <p:grpSpPr>
          <a:xfrm>
            <a:off x="599750" y="1786566"/>
            <a:ext cx="258373" cy="304262"/>
            <a:chOff x="5551488" y="3105150"/>
            <a:chExt cx="2430600" cy="2862300"/>
          </a:xfrm>
        </p:grpSpPr>
        <p:sp>
          <p:nvSpPr>
            <p:cNvPr id="66" name="Google Shape;66;p10"/>
            <p:cNvSpPr/>
            <p:nvPr/>
          </p:nvSpPr>
          <p:spPr>
            <a:xfrm>
              <a:off x="5551488" y="3105150"/>
              <a:ext cx="2430600" cy="286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288" y="0"/>
                  </a:moveTo>
                  <a:lnTo>
                    <a:pt x="81750" y="0"/>
                  </a:lnTo>
                  <a:lnTo>
                    <a:pt x="82769" y="66"/>
                  </a:lnTo>
                  <a:lnTo>
                    <a:pt x="83749" y="332"/>
                  </a:lnTo>
                  <a:lnTo>
                    <a:pt x="84611" y="732"/>
                  </a:lnTo>
                  <a:lnTo>
                    <a:pt x="85395" y="1297"/>
                  </a:lnTo>
                  <a:lnTo>
                    <a:pt x="86022" y="1930"/>
                  </a:lnTo>
                  <a:lnTo>
                    <a:pt x="86492" y="2695"/>
                  </a:lnTo>
                  <a:lnTo>
                    <a:pt x="86806" y="3527"/>
                  </a:lnTo>
                  <a:lnTo>
                    <a:pt x="86923" y="4425"/>
                  </a:lnTo>
                  <a:lnTo>
                    <a:pt x="86923" y="12778"/>
                  </a:lnTo>
                  <a:lnTo>
                    <a:pt x="114787" y="12778"/>
                  </a:lnTo>
                  <a:lnTo>
                    <a:pt x="115845" y="12878"/>
                  </a:lnTo>
                  <a:lnTo>
                    <a:pt x="116786" y="13144"/>
                  </a:lnTo>
                  <a:lnTo>
                    <a:pt x="117687" y="13544"/>
                  </a:lnTo>
                  <a:lnTo>
                    <a:pt x="118471" y="14076"/>
                  </a:lnTo>
                  <a:lnTo>
                    <a:pt x="119137" y="14742"/>
                  </a:lnTo>
                  <a:lnTo>
                    <a:pt x="119608" y="15474"/>
                  </a:lnTo>
                  <a:lnTo>
                    <a:pt x="119882" y="16306"/>
                  </a:lnTo>
                  <a:lnTo>
                    <a:pt x="119999" y="17204"/>
                  </a:lnTo>
                  <a:lnTo>
                    <a:pt x="119999" y="115607"/>
                  </a:lnTo>
                  <a:lnTo>
                    <a:pt x="119882" y="116472"/>
                  </a:lnTo>
                  <a:lnTo>
                    <a:pt x="119608" y="117304"/>
                  </a:lnTo>
                  <a:lnTo>
                    <a:pt x="119137" y="118036"/>
                  </a:lnTo>
                  <a:lnTo>
                    <a:pt x="118471" y="118702"/>
                  </a:lnTo>
                  <a:lnTo>
                    <a:pt x="117687" y="119234"/>
                  </a:lnTo>
                  <a:lnTo>
                    <a:pt x="116786" y="119633"/>
                  </a:lnTo>
                  <a:lnTo>
                    <a:pt x="115845" y="119900"/>
                  </a:lnTo>
                  <a:lnTo>
                    <a:pt x="114787" y="120000"/>
                  </a:lnTo>
                  <a:lnTo>
                    <a:pt x="5212" y="120000"/>
                  </a:lnTo>
                  <a:lnTo>
                    <a:pt x="4154" y="119900"/>
                  </a:lnTo>
                  <a:lnTo>
                    <a:pt x="3174" y="119633"/>
                  </a:lnTo>
                  <a:lnTo>
                    <a:pt x="2273" y="119234"/>
                  </a:lnTo>
                  <a:lnTo>
                    <a:pt x="1489" y="118702"/>
                  </a:lnTo>
                  <a:lnTo>
                    <a:pt x="901" y="118036"/>
                  </a:lnTo>
                  <a:lnTo>
                    <a:pt x="391" y="117304"/>
                  </a:lnTo>
                  <a:lnTo>
                    <a:pt x="78" y="116472"/>
                  </a:lnTo>
                  <a:lnTo>
                    <a:pt x="0" y="115607"/>
                  </a:lnTo>
                  <a:lnTo>
                    <a:pt x="0" y="17204"/>
                  </a:lnTo>
                  <a:lnTo>
                    <a:pt x="78" y="16306"/>
                  </a:lnTo>
                  <a:lnTo>
                    <a:pt x="391" y="15474"/>
                  </a:lnTo>
                  <a:lnTo>
                    <a:pt x="901" y="14742"/>
                  </a:lnTo>
                  <a:lnTo>
                    <a:pt x="1489" y="14076"/>
                  </a:lnTo>
                  <a:lnTo>
                    <a:pt x="2273" y="13544"/>
                  </a:lnTo>
                  <a:lnTo>
                    <a:pt x="3174" y="13144"/>
                  </a:lnTo>
                  <a:lnTo>
                    <a:pt x="4154" y="12878"/>
                  </a:lnTo>
                  <a:lnTo>
                    <a:pt x="5212" y="12778"/>
                  </a:lnTo>
                  <a:lnTo>
                    <a:pt x="18301" y="12778"/>
                  </a:lnTo>
                  <a:lnTo>
                    <a:pt x="19399" y="12878"/>
                  </a:lnTo>
                  <a:lnTo>
                    <a:pt x="20339" y="13144"/>
                  </a:lnTo>
                  <a:lnTo>
                    <a:pt x="21241" y="13544"/>
                  </a:lnTo>
                  <a:lnTo>
                    <a:pt x="21985" y="14076"/>
                  </a:lnTo>
                  <a:lnTo>
                    <a:pt x="22651" y="14742"/>
                  </a:lnTo>
                  <a:lnTo>
                    <a:pt x="23122" y="15474"/>
                  </a:lnTo>
                  <a:lnTo>
                    <a:pt x="23435" y="16306"/>
                  </a:lnTo>
                  <a:lnTo>
                    <a:pt x="23514" y="17204"/>
                  </a:lnTo>
                  <a:lnTo>
                    <a:pt x="23435" y="18103"/>
                  </a:lnTo>
                  <a:lnTo>
                    <a:pt x="23122" y="18901"/>
                  </a:lnTo>
                  <a:lnTo>
                    <a:pt x="22651" y="19667"/>
                  </a:lnTo>
                  <a:lnTo>
                    <a:pt x="21985" y="20332"/>
                  </a:lnTo>
                  <a:lnTo>
                    <a:pt x="21241" y="20831"/>
                  </a:lnTo>
                  <a:lnTo>
                    <a:pt x="20339" y="21264"/>
                  </a:lnTo>
                  <a:lnTo>
                    <a:pt x="19399" y="21530"/>
                  </a:lnTo>
                  <a:lnTo>
                    <a:pt x="18301" y="21597"/>
                  </a:lnTo>
                  <a:lnTo>
                    <a:pt x="10385" y="21597"/>
                  </a:lnTo>
                  <a:lnTo>
                    <a:pt x="10385" y="111181"/>
                  </a:lnTo>
                  <a:lnTo>
                    <a:pt x="109614" y="111181"/>
                  </a:lnTo>
                  <a:lnTo>
                    <a:pt x="109614" y="21597"/>
                  </a:lnTo>
                  <a:lnTo>
                    <a:pt x="81750" y="21597"/>
                  </a:lnTo>
                  <a:lnTo>
                    <a:pt x="80692" y="21530"/>
                  </a:lnTo>
                  <a:lnTo>
                    <a:pt x="79712" y="21264"/>
                  </a:lnTo>
                  <a:lnTo>
                    <a:pt x="78850" y="20831"/>
                  </a:lnTo>
                  <a:lnTo>
                    <a:pt x="78066" y="20332"/>
                  </a:lnTo>
                  <a:lnTo>
                    <a:pt x="77439" y="19667"/>
                  </a:lnTo>
                  <a:lnTo>
                    <a:pt x="76969" y="18901"/>
                  </a:lnTo>
                  <a:lnTo>
                    <a:pt x="76655" y="18103"/>
                  </a:lnTo>
                  <a:lnTo>
                    <a:pt x="76538" y="17204"/>
                  </a:lnTo>
                  <a:lnTo>
                    <a:pt x="76538" y="8851"/>
                  </a:lnTo>
                  <a:lnTo>
                    <a:pt x="43500" y="8851"/>
                  </a:lnTo>
                  <a:lnTo>
                    <a:pt x="43500" y="23227"/>
                  </a:lnTo>
                  <a:lnTo>
                    <a:pt x="70385" y="23227"/>
                  </a:lnTo>
                  <a:lnTo>
                    <a:pt x="71482" y="23294"/>
                  </a:lnTo>
                  <a:lnTo>
                    <a:pt x="72423" y="23527"/>
                  </a:lnTo>
                  <a:lnTo>
                    <a:pt x="73324" y="23993"/>
                  </a:lnTo>
                  <a:lnTo>
                    <a:pt x="74069" y="24492"/>
                  </a:lnTo>
                  <a:lnTo>
                    <a:pt x="74735" y="25158"/>
                  </a:lnTo>
                  <a:lnTo>
                    <a:pt x="75205" y="25923"/>
                  </a:lnTo>
                  <a:lnTo>
                    <a:pt x="75519" y="26722"/>
                  </a:lnTo>
                  <a:lnTo>
                    <a:pt x="75597" y="27620"/>
                  </a:lnTo>
                  <a:lnTo>
                    <a:pt x="75519" y="28519"/>
                  </a:lnTo>
                  <a:lnTo>
                    <a:pt x="75205" y="29351"/>
                  </a:lnTo>
                  <a:lnTo>
                    <a:pt x="74735" y="30083"/>
                  </a:lnTo>
                  <a:lnTo>
                    <a:pt x="74069" y="30715"/>
                  </a:lnTo>
                  <a:lnTo>
                    <a:pt x="73324" y="31281"/>
                  </a:lnTo>
                  <a:lnTo>
                    <a:pt x="72423" y="31680"/>
                  </a:lnTo>
                  <a:lnTo>
                    <a:pt x="71482" y="31946"/>
                  </a:lnTo>
                  <a:lnTo>
                    <a:pt x="70385" y="32046"/>
                  </a:lnTo>
                  <a:lnTo>
                    <a:pt x="38288" y="32046"/>
                  </a:lnTo>
                  <a:lnTo>
                    <a:pt x="37269" y="31946"/>
                  </a:lnTo>
                  <a:lnTo>
                    <a:pt x="36290" y="31680"/>
                  </a:lnTo>
                  <a:lnTo>
                    <a:pt x="35427" y="31281"/>
                  </a:lnTo>
                  <a:lnTo>
                    <a:pt x="34644" y="30715"/>
                  </a:lnTo>
                  <a:lnTo>
                    <a:pt x="33977" y="30083"/>
                  </a:lnTo>
                  <a:lnTo>
                    <a:pt x="33507" y="29351"/>
                  </a:lnTo>
                  <a:lnTo>
                    <a:pt x="33233" y="28519"/>
                  </a:lnTo>
                  <a:lnTo>
                    <a:pt x="33076" y="27620"/>
                  </a:lnTo>
                  <a:lnTo>
                    <a:pt x="33076" y="4425"/>
                  </a:lnTo>
                  <a:lnTo>
                    <a:pt x="33233" y="3527"/>
                  </a:lnTo>
                  <a:lnTo>
                    <a:pt x="33507" y="2695"/>
                  </a:lnTo>
                  <a:lnTo>
                    <a:pt x="33977" y="1930"/>
                  </a:lnTo>
                  <a:lnTo>
                    <a:pt x="34644" y="1297"/>
                  </a:lnTo>
                  <a:lnTo>
                    <a:pt x="35427" y="732"/>
                  </a:lnTo>
                  <a:lnTo>
                    <a:pt x="36290" y="332"/>
                  </a:lnTo>
                  <a:lnTo>
                    <a:pt x="37269" y="66"/>
                  </a:lnTo>
                  <a:lnTo>
                    <a:pt x="38288" y="0"/>
                  </a:lnTo>
                  <a:close/>
                </a:path>
              </a:pathLst>
            </a:custGeom>
            <a:solidFill>
              <a:srgbClr val="EE79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NewsGotT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10"/>
            <p:cNvSpPr/>
            <p:nvPr/>
          </p:nvSpPr>
          <p:spPr>
            <a:xfrm>
              <a:off x="6251575" y="4341813"/>
              <a:ext cx="1032000" cy="77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704" y="0"/>
                  </a:moveTo>
                  <a:lnTo>
                    <a:pt x="110107" y="370"/>
                  </a:lnTo>
                  <a:lnTo>
                    <a:pt x="112326" y="1234"/>
                  </a:lnTo>
                  <a:lnTo>
                    <a:pt x="114453" y="2716"/>
                  </a:lnTo>
                  <a:lnTo>
                    <a:pt x="116394" y="4814"/>
                  </a:lnTo>
                  <a:lnTo>
                    <a:pt x="117966" y="7530"/>
                  </a:lnTo>
                  <a:lnTo>
                    <a:pt x="119075" y="10370"/>
                  </a:lnTo>
                  <a:lnTo>
                    <a:pt x="119722" y="13333"/>
                  </a:lnTo>
                  <a:lnTo>
                    <a:pt x="120000" y="16419"/>
                  </a:lnTo>
                  <a:lnTo>
                    <a:pt x="119722" y="19506"/>
                  </a:lnTo>
                  <a:lnTo>
                    <a:pt x="119075" y="22592"/>
                  </a:lnTo>
                  <a:lnTo>
                    <a:pt x="117873" y="25432"/>
                  </a:lnTo>
                  <a:lnTo>
                    <a:pt x="116394" y="28024"/>
                  </a:lnTo>
                  <a:lnTo>
                    <a:pt x="50477" y="115185"/>
                  </a:lnTo>
                  <a:lnTo>
                    <a:pt x="48536" y="117283"/>
                  </a:lnTo>
                  <a:lnTo>
                    <a:pt x="46409" y="118765"/>
                  </a:lnTo>
                  <a:lnTo>
                    <a:pt x="44191" y="119753"/>
                  </a:lnTo>
                  <a:lnTo>
                    <a:pt x="41879" y="120000"/>
                  </a:lnTo>
                  <a:lnTo>
                    <a:pt x="39383" y="119753"/>
                  </a:lnTo>
                  <a:lnTo>
                    <a:pt x="37164" y="118765"/>
                  </a:lnTo>
                  <a:lnTo>
                    <a:pt x="35038" y="117283"/>
                  </a:lnTo>
                  <a:lnTo>
                    <a:pt x="33097" y="115061"/>
                  </a:lnTo>
                  <a:lnTo>
                    <a:pt x="3513" y="75432"/>
                  </a:lnTo>
                  <a:lnTo>
                    <a:pt x="2033" y="72839"/>
                  </a:lnTo>
                  <a:lnTo>
                    <a:pt x="924" y="69876"/>
                  </a:lnTo>
                  <a:lnTo>
                    <a:pt x="184" y="66913"/>
                  </a:lnTo>
                  <a:lnTo>
                    <a:pt x="0" y="63827"/>
                  </a:lnTo>
                  <a:lnTo>
                    <a:pt x="184" y="60617"/>
                  </a:lnTo>
                  <a:lnTo>
                    <a:pt x="924" y="57530"/>
                  </a:lnTo>
                  <a:lnTo>
                    <a:pt x="2033" y="54691"/>
                  </a:lnTo>
                  <a:lnTo>
                    <a:pt x="3605" y="52098"/>
                  </a:lnTo>
                  <a:lnTo>
                    <a:pt x="5546" y="50123"/>
                  </a:lnTo>
                  <a:lnTo>
                    <a:pt x="7673" y="48641"/>
                  </a:lnTo>
                  <a:lnTo>
                    <a:pt x="9984" y="47654"/>
                  </a:lnTo>
                  <a:lnTo>
                    <a:pt x="12388" y="47407"/>
                  </a:lnTo>
                  <a:lnTo>
                    <a:pt x="14699" y="47654"/>
                  </a:lnTo>
                  <a:lnTo>
                    <a:pt x="16918" y="48641"/>
                  </a:lnTo>
                  <a:lnTo>
                    <a:pt x="19044" y="50123"/>
                  </a:lnTo>
                  <a:lnTo>
                    <a:pt x="20986" y="52345"/>
                  </a:lnTo>
                  <a:lnTo>
                    <a:pt x="41879" y="80493"/>
                  </a:lnTo>
                  <a:lnTo>
                    <a:pt x="99013" y="4814"/>
                  </a:lnTo>
                  <a:lnTo>
                    <a:pt x="100955" y="2592"/>
                  </a:lnTo>
                  <a:lnTo>
                    <a:pt x="103081" y="1111"/>
                  </a:lnTo>
                  <a:lnTo>
                    <a:pt x="105392" y="370"/>
                  </a:lnTo>
                  <a:lnTo>
                    <a:pt x="107704" y="0"/>
                  </a:lnTo>
                  <a:close/>
                </a:path>
              </a:pathLst>
            </a:custGeom>
            <a:solidFill>
              <a:srgbClr val="EE79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NewsGotT" pitchFamily="2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10"/>
          <p:cNvSpPr/>
          <p:nvPr/>
        </p:nvSpPr>
        <p:spPr>
          <a:xfrm>
            <a:off x="580409" y="2497125"/>
            <a:ext cx="297000" cy="29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144" y="27277"/>
                </a:moveTo>
                <a:cubicBezTo>
                  <a:pt x="42216" y="27277"/>
                  <a:pt x="27469" y="41927"/>
                  <a:pt x="27469" y="59855"/>
                </a:cubicBezTo>
                <a:cubicBezTo>
                  <a:pt x="27469" y="77879"/>
                  <a:pt x="42216" y="92530"/>
                  <a:pt x="60144" y="92530"/>
                </a:cubicBezTo>
                <a:cubicBezTo>
                  <a:pt x="78072" y="92530"/>
                  <a:pt x="92722" y="77879"/>
                  <a:pt x="92722" y="59855"/>
                </a:cubicBezTo>
                <a:cubicBezTo>
                  <a:pt x="92722" y="41927"/>
                  <a:pt x="78072" y="27277"/>
                  <a:pt x="60144" y="27277"/>
                </a:cubicBezTo>
                <a:close/>
                <a:moveTo>
                  <a:pt x="60144" y="32674"/>
                </a:moveTo>
                <a:cubicBezTo>
                  <a:pt x="69397" y="32674"/>
                  <a:pt x="77493" y="37301"/>
                  <a:pt x="82409" y="44337"/>
                </a:cubicBezTo>
                <a:lnTo>
                  <a:pt x="68048" y="52530"/>
                </a:lnTo>
                <a:cubicBezTo>
                  <a:pt x="66120" y="50409"/>
                  <a:pt x="63132" y="49253"/>
                  <a:pt x="60144" y="49253"/>
                </a:cubicBezTo>
                <a:cubicBezTo>
                  <a:pt x="57156" y="49253"/>
                  <a:pt x="54168" y="50602"/>
                  <a:pt x="52240" y="52530"/>
                </a:cubicBezTo>
                <a:lnTo>
                  <a:pt x="37783" y="44337"/>
                </a:lnTo>
                <a:cubicBezTo>
                  <a:pt x="42698" y="37301"/>
                  <a:pt x="50891" y="32674"/>
                  <a:pt x="60144" y="32674"/>
                </a:cubicBezTo>
                <a:close/>
                <a:moveTo>
                  <a:pt x="57445" y="87132"/>
                </a:moveTo>
                <a:cubicBezTo>
                  <a:pt x="43566" y="85686"/>
                  <a:pt x="32963" y="74024"/>
                  <a:pt x="32963" y="59855"/>
                </a:cubicBezTo>
                <a:cubicBezTo>
                  <a:pt x="32963" y="56096"/>
                  <a:pt x="33734" y="52530"/>
                  <a:pt x="35084" y="48963"/>
                </a:cubicBezTo>
                <a:lnTo>
                  <a:pt x="49542" y="57156"/>
                </a:lnTo>
                <a:cubicBezTo>
                  <a:pt x="49253" y="58024"/>
                  <a:pt x="49253" y="59084"/>
                  <a:pt x="49253" y="59855"/>
                </a:cubicBezTo>
                <a:cubicBezTo>
                  <a:pt x="49253" y="65060"/>
                  <a:pt x="52819" y="69108"/>
                  <a:pt x="57445" y="70457"/>
                </a:cubicBezTo>
                <a:lnTo>
                  <a:pt x="57445" y="87132"/>
                </a:lnTo>
                <a:close/>
                <a:moveTo>
                  <a:pt x="54650" y="59855"/>
                </a:moveTo>
                <a:cubicBezTo>
                  <a:pt x="54650" y="56867"/>
                  <a:pt x="57156" y="54457"/>
                  <a:pt x="60144" y="54457"/>
                </a:cubicBezTo>
                <a:cubicBezTo>
                  <a:pt x="63132" y="54457"/>
                  <a:pt x="65542" y="56867"/>
                  <a:pt x="65542" y="59855"/>
                </a:cubicBezTo>
                <a:cubicBezTo>
                  <a:pt x="65542" y="62843"/>
                  <a:pt x="63132" y="65349"/>
                  <a:pt x="60144" y="65349"/>
                </a:cubicBezTo>
                <a:cubicBezTo>
                  <a:pt x="57156" y="65349"/>
                  <a:pt x="54650" y="62843"/>
                  <a:pt x="54650" y="59855"/>
                </a:cubicBezTo>
                <a:close/>
                <a:moveTo>
                  <a:pt x="87325" y="59855"/>
                </a:moveTo>
                <a:cubicBezTo>
                  <a:pt x="87325" y="74024"/>
                  <a:pt x="76722" y="85493"/>
                  <a:pt x="62843" y="87132"/>
                </a:cubicBezTo>
                <a:lnTo>
                  <a:pt x="62843" y="70457"/>
                </a:lnTo>
                <a:cubicBezTo>
                  <a:pt x="67469" y="69397"/>
                  <a:pt x="71036" y="65060"/>
                  <a:pt x="71036" y="59855"/>
                </a:cubicBezTo>
                <a:cubicBezTo>
                  <a:pt x="71036" y="59084"/>
                  <a:pt x="70746" y="58024"/>
                  <a:pt x="70746" y="57156"/>
                </a:cubicBezTo>
                <a:lnTo>
                  <a:pt x="85108" y="48963"/>
                </a:lnTo>
                <a:cubicBezTo>
                  <a:pt x="86554" y="52530"/>
                  <a:pt x="87325" y="56096"/>
                  <a:pt x="87325" y="59855"/>
                </a:cubicBezTo>
                <a:close/>
                <a:moveTo>
                  <a:pt x="115855" y="47903"/>
                </a:moveTo>
                <a:lnTo>
                  <a:pt x="110168" y="46554"/>
                </a:lnTo>
                <a:cubicBezTo>
                  <a:pt x="109108" y="42216"/>
                  <a:pt x="107180" y="37879"/>
                  <a:pt x="104963" y="34024"/>
                </a:cubicBezTo>
                <a:lnTo>
                  <a:pt x="107951" y="28915"/>
                </a:lnTo>
                <a:cubicBezTo>
                  <a:pt x="108819" y="26987"/>
                  <a:pt x="109590" y="24771"/>
                  <a:pt x="107951" y="23132"/>
                </a:cubicBezTo>
                <a:lnTo>
                  <a:pt x="96867" y="12048"/>
                </a:lnTo>
                <a:cubicBezTo>
                  <a:pt x="96000" y="11180"/>
                  <a:pt x="95228" y="10891"/>
                  <a:pt x="94361" y="10891"/>
                </a:cubicBezTo>
                <a:cubicBezTo>
                  <a:pt x="93301" y="10891"/>
                  <a:pt x="92240" y="11469"/>
                  <a:pt x="91180" y="12048"/>
                </a:cubicBezTo>
                <a:lnTo>
                  <a:pt x="85975" y="15036"/>
                </a:lnTo>
                <a:cubicBezTo>
                  <a:pt x="82120" y="12819"/>
                  <a:pt x="77783" y="10891"/>
                  <a:pt x="73445" y="9831"/>
                </a:cubicBezTo>
                <a:lnTo>
                  <a:pt x="72096" y="4144"/>
                </a:lnTo>
                <a:cubicBezTo>
                  <a:pt x="71518" y="2216"/>
                  <a:pt x="70168" y="0"/>
                  <a:pt x="68048" y="0"/>
                </a:cubicBezTo>
                <a:lnTo>
                  <a:pt x="51951" y="0"/>
                </a:lnTo>
                <a:cubicBezTo>
                  <a:pt x="49831" y="0"/>
                  <a:pt x="48385" y="1927"/>
                  <a:pt x="47903" y="4144"/>
                </a:cubicBezTo>
                <a:lnTo>
                  <a:pt x="46554" y="9831"/>
                </a:lnTo>
                <a:cubicBezTo>
                  <a:pt x="42216" y="10891"/>
                  <a:pt x="37783" y="12819"/>
                  <a:pt x="34024" y="15036"/>
                </a:cubicBezTo>
                <a:lnTo>
                  <a:pt x="28819" y="12048"/>
                </a:lnTo>
                <a:cubicBezTo>
                  <a:pt x="28048" y="11469"/>
                  <a:pt x="26698" y="10891"/>
                  <a:pt x="25542" y="10891"/>
                </a:cubicBezTo>
                <a:cubicBezTo>
                  <a:pt x="24771" y="10891"/>
                  <a:pt x="23903" y="11180"/>
                  <a:pt x="23132" y="12048"/>
                </a:cubicBezTo>
                <a:lnTo>
                  <a:pt x="11951" y="23132"/>
                </a:lnTo>
                <a:cubicBezTo>
                  <a:pt x="10313" y="24771"/>
                  <a:pt x="11180" y="26987"/>
                  <a:pt x="11951" y="28915"/>
                </a:cubicBezTo>
                <a:lnTo>
                  <a:pt x="14939" y="34024"/>
                </a:lnTo>
                <a:cubicBezTo>
                  <a:pt x="12819" y="37879"/>
                  <a:pt x="10891" y="42216"/>
                  <a:pt x="9831" y="46554"/>
                </a:cubicBezTo>
                <a:lnTo>
                  <a:pt x="4048" y="47903"/>
                </a:lnTo>
                <a:cubicBezTo>
                  <a:pt x="2216" y="48481"/>
                  <a:pt x="0" y="49831"/>
                  <a:pt x="0" y="51951"/>
                </a:cubicBezTo>
                <a:lnTo>
                  <a:pt x="0" y="68048"/>
                </a:lnTo>
                <a:cubicBezTo>
                  <a:pt x="0" y="70265"/>
                  <a:pt x="1927" y="71325"/>
                  <a:pt x="4048" y="72096"/>
                </a:cubicBezTo>
                <a:lnTo>
                  <a:pt x="9831" y="73445"/>
                </a:lnTo>
                <a:cubicBezTo>
                  <a:pt x="10891" y="77879"/>
                  <a:pt x="12819" y="82216"/>
                  <a:pt x="14939" y="85975"/>
                </a:cubicBezTo>
                <a:lnTo>
                  <a:pt x="11951" y="91180"/>
                </a:lnTo>
                <a:cubicBezTo>
                  <a:pt x="10891" y="92819"/>
                  <a:pt x="10313" y="95228"/>
                  <a:pt x="11951" y="96867"/>
                </a:cubicBezTo>
                <a:lnTo>
                  <a:pt x="23132" y="108048"/>
                </a:lnTo>
                <a:cubicBezTo>
                  <a:pt x="23903" y="108819"/>
                  <a:pt x="24771" y="108819"/>
                  <a:pt x="25542" y="108819"/>
                </a:cubicBezTo>
                <a:cubicBezTo>
                  <a:pt x="26698" y="108819"/>
                  <a:pt x="27759" y="108337"/>
                  <a:pt x="28819" y="108048"/>
                </a:cubicBezTo>
                <a:lnTo>
                  <a:pt x="34024" y="105060"/>
                </a:lnTo>
                <a:cubicBezTo>
                  <a:pt x="37783" y="107180"/>
                  <a:pt x="42216" y="109108"/>
                  <a:pt x="46554" y="110168"/>
                </a:cubicBezTo>
                <a:lnTo>
                  <a:pt x="47903" y="115951"/>
                </a:lnTo>
                <a:cubicBezTo>
                  <a:pt x="48385" y="117783"/>
                  <a:pt x="49831" y="120000"/>
                  <a:pt x="51951" y="120000"/>
                </a:cubicBezTo>
                <a:lnTo>
                  <a:pt x="68048" y="120000"/>
                </a:lnTo>
                <a:cubicBezTo>
                  <a:pt x="70168" y="120000"/>
                  <a:pt x="71228" y="118072"/>
                  <a:pt x="72096" y="115951"/>
                </a:cubicBezTo>
                <a:lnTo>
                  <a:pt x="73445" y="110168"/>
                </a:lnTo>
                <a:cubicBezTo>
                  <a:pt x="77783" y="109108"/>
                  <a:pt x="82120" y="107180"/>
                  <a:pt x="85975" y="105060"/>
                </a:cubicBezTo>
                <a:lnTo>
                  <a:pt x="91180" y="108048"/>
                </a:lnTo>
                <a:cubicBezTo>
                  <a:pt x="92240" y="108626"/>
                  <a:pt x="93301" y="108819"/>
                  <a:pt x="94361" y="108819"/>
                </a:cubicBezTo>
                <a:cubicBezTo>
                  <a:pt x="95228" y="108819"/>
                  <a:pt x="96000" y="108626"/>
                  <a:pt x="96867" y="108048"/>
                </a:cubicBezTo>
                <a:lnTo>
                  <a:pt x="107951" y="96867"/>
                </a:lnTo>
                <a:cubicBezTo>
                  <a:pt x="109590" y="95228"/>
                  <a:pt x="109108" y="93108"/>
                  <a:pt x="107951" y="91180"/>
                </a:cubicBezTo>
                <a:lnTo>
                  <a:pt x="104963" y="85975"/>
                </a:lnTo>
                <a:cubicBezTo>
                  <a:pt x="107180" y="82216"/>
                  <a:pt x="109108" y="77879"/>
                  <a:pt x="110168" y="73445"/>
                </a:cubicBezTo>
                <a:lnTo>
                  <a:pt x="115855" y="72096"/>
                </a:lnTo>
                <a:cubicBezTo>
                  <a:pt x="117783" y="71614"/>
                  <a:pt x="120000" y="70265"/>
                  <a:pt x="120000" y="68048"/>
                </a:cubicBezTo>
                <a:lnTo>
                  <a:pt x="120000" y="51951"/>
                </a:lnTo>
                <a:cubicBezTo>
                  <a:pt x="120000" y="49831"/>
                  <a:pt x="118072" y="48481"/>
                  <a:pt x="115855" y="47903"/>
                </a:cubicBezTo>
                <a:close/>
                <a:moveTo>
                  <a:pt x="114506" y="66698"/>
                </a:moveTo>
                <a:lnTo>
                  <a:pt x="114506" y="66698"/>
                </a:lnTo>
                <a:lnTo>
                  <a:pt x="108819" y="68048"/>
                </a:lnTo>
                <a:cubicBezTo>
                  <a:pt x="106891" y="68626"/>
                  <a:pt x="105253" y="69975"/>
                  <a:pt x="104963" y="71903"/>
                </a:cubicBezTo>
                <a:cubicBezTo>
                  <a:pt x="103903" y="75662"/>
                  <a:pt x="102265" y="79518"/>
                  <a:pt x="100337" y="82987"/>
                </a:cubicBezTo>
                <a:cubicBezTo>
                  <a:pt x="99277" y="84626"/>
                  <a:pt x="99277" y="86843"/>
                  <a:pt x="100337" y="88481"/>
                </a:cubicBezTo>
                <a:lnTo>
                  <a:pt x="103421" y="93301"/>
                </a:lnTo>
                <a:lnTo>
                  <a:pt x="93879" y="102843"/>
                </a:lnTo>
                <a:lnTo>
                  <a:pt x="93879" y="102843"/>
                </a:lnTo>
                <a:lnTo>
                  <a:pt x="88963" y="99855"/>
                </a:lnTo>
                <a:cubicBezTo>
                  <a:pt x="88096" y="99373"/>
                  <a:pt x="87036" y="99084"/>
                  <a:pt x="86265" y="99084"/>
                </a:cubicBezTo>
                <a:cubicBezTo>
                  <a:pt x="85397" y="99084"/>
                  <a:pt x="84337" y="99373"/>
                  <a:pt x="83469" y="99855"/>
                </a:cubicBezTo>
                <a:cubicBezTo>
                  <a:pt x="80000" y="101783"/>
                  <a:pt x="76144" y="103421"/>
                  <a:pt x="72385" y="104481"/>
                </a:cubicBezTo>
                <a:cubicBezTo>
                  <a:pt x="70457" y="105060"/>
                  <a:pt x="69108" y="106409"/>
                  <a:pt x="68530" y="108337"/>
                </a:cubicBezTo>
                <a:lnTo>
                  <a:pt x="67180" y="114024"/>
                </a:lnTo>
                <a:lnTo>
                  <a:pt x="67180" y="114024"/>
                </a:lnTo>
                <a:lnTo>
                  <a:pt x="53879" y="114024"/>
                </a:lnTo>
                <a:lnTo>
                  <a:pt x="52530" y="108337"/>
                </a:lnTo>
                <a:cubicBezTo>
                  <a:pt x="51951" y="106409"/>
                  <a:pt x="50602" y="104771"/>
                  <a:pt x="48674" y="104481"/>
                </a:cubicBezTo>
                <a:cubicBezTo>
                  <a:pt x="44915" y="103421"/>
                  <a:pt x="41060" y="101783"/>
                  <a:pt x="37590" y="99855"/>
                </a:cubicBezTo>
                <a:cubicBezTo>
                  <a:pt x="36722" y="99373"/>
                  <a:pt x="35662" y="99084"/>
                  <a:pt x="34795" y="99084"/>
                </a:cubicBezTo>
                <a:cubicBezTo>
                  <a:pt x="33734" y="99084"/>
                  <a:pt x="32963" y="99373"/>
                  <a:pt x="32096" y="99855"/>
                </a:cubicBezTo>
                <a:lnTo>
                  <a:pt x="27180" y="102843"/>
                </a:lnTo>
                <a:lnTo>
                  <a:pt x="27180" y="102843"/>
                </a:lnTo>
                <a:lnTo>
                  <a:pt x="17734" y="93301"/>
                </a:lnTo>
                <a:lnTo>
                  <a:pt x="20722" y="88481"/>
                </a:lnTo>
                <a:cubicBezTo>
                  <a:pt x="21783" y="86843"/>
                  <a:pt x="21783" y="84626"/>
                  <a:pt x="20722" y="82987"/>
                </a:cubicBezTo>
                <a:cubicBezTo>
                  <a:pt x="18506" y="79518"/>
                  <a:pt x="17156" y="75662"/>
                  <a:pt x="16096" y="71903"/>
                </a:cubicBezTo>
                <a:cubicBezTo>
                  <a:pt x="15518" y="69975"/>
                  <a:pt x="14168" y="68626"/>
                  <a:pt x="12240" y="68048"/>
                </a:cubicBezTo>
                <a:lnTo>
                  <a:pt x="6843" y="66698"/>
                </a:lnTo>
                <a:lnTo>
                  <a:pt x="6843" y="66698"/>
                </a:lnTo>
                <a:lnTo>
                  <a:pt x="6843" y="53397"/>
                </a:lnTo>
                <a:lnTo>
                  <a:pt x="12530" y="51951"/>
                </a:lnTo>
                <a:cubicBezTo>
                  <a:pt x="14457" y="51469"/>
                  <a:pt x="16096" y="50120"/>
                  <a:pt x="16289" y="48192"/>
                </a:cubicBezTo>
                <a:cubicBezTo>
                  <a:pt x="17445" y="44337"/>
                  <a:pt x="19084" y="40578"/>
                  <a:pt x="20915" y="37012"/>
                </a:cubicBezTo>
                <a:cubicBezTo>
                  <a:pt x="22072" y="35373"/>
                  <a:pt x="22072" y="33253"/>
                  <a:pt x="20915" y="31614"/>
                </a:cubicBezTo>
                <a:lnTo>
                  <a:pt x="17927" y="26698"/>
                </a:lnTo>
                <a:lnTo>
                  <a:pt x="17927" y="26698"/>
                </a:lnTo>
                <a:lnTo>
                  <a:pt x="27469" y="17156"/>
                </a:lnTo>
                <a:lnTo>
                  <a:pt x="32385" y="20144"/>
                </a:lnTo>
                <a:cubicBezTo>
                  <a:pt x="33156" y="20722"/>
                  <a:pt x="34313" y="21012"/>
                  <a:pt x="35084" y="21012"/>
                </a:cubicBezTo>
                <a:cubicBezTo>
                  <a:pt x="35951" y="21012"/>
                  <a:pt x="37012" y="20722"/>
                  <a:pt x="37783" y="20144"/>
                </a:cubicBezTo>
                <a:cubicBezTo>
                  <a:pt x="41349" y="18313"/>
                  <a:pt x="45204" y="16674"/>
                  <a:pt x="48963" y="15518"/>
                </a:cubicBezTo>
                <a:cubicBezTo>
                  <a:pt x="50891" y="15036"/>
                  <a:pt x="52240" y="13686"/>
                  <a:pt x="52819" y="11759"/>
                </a:cubicBezTo>
                <a:lnTo>
                  <a:pt x="54168" y="6072"/>
                </a:lnTo>
                <a:lnTo>
                  <a:pt x="67469" y="6072"/>
                </a:lnTo>
                <a:lnTo>
                  <a:pt x="67469" y="6072"/>
                </a:lnTo>
                <a:lnTo>
                  <a:pt x="68819" y="11759"/>
                </a:lnTo>
                <a:cubicBezTo>
                  <a:pt x="69397" y="13686"/>
                  <a:pt x="70746" y="15228"/>
                  <a:pt x="72674" y="15518"/>
                </a:cubicBezTo>
                <a:cubicBezTo>
                  <a:pt x="76433" y="16674"/>
                  <a:pt x="80289" y="18313"/>
                  <a:pt x="83759" y="20144"/>
                </a:cubicBezTo>
                <a:cubicBezTo>
                  <a:pt x="84626" y="20722"/>
                  <a:pt x="85686" y="21012"/>
                  <a:pt x="86554" y="21012"/>
                </a:cubicBezTo>
                <a:cubicBezTo>
                  <a:pt x="87614" y="21012"/>
                  <a:pt x="88385" y="20722"/>
                  <a:pt x="89253" y="20144"/>
                </a:cubicBezTo>
                <a:lnTo>
                  <a:pt x="94168" y="17156"/>
                </a:lnTo>
                <a:lnTo>
                  <a:pt x="103614" y="26698"/>
                </a:lnTo>
                <a:lnTo>
                  <a:pt x="103614" y="26698"/>
                </a:lnTo>
                <a:lnTo>
                  <a:pt x="100626" y="31614"/>
                </a:lnTo>
                <a:cubicBezTo>
                  <a:pt x="99566" y="33253"/>
                  <a:pt x="99566" y="35373"/>
                  <a:pt x="100626" y="37012"/>
                </a:cubicBezTo>
                <a:cubicBezTo>
                  <a:pt x="102554" y="40578"/>
                  <a:pt x="104192" y="44337"/>
                  <a:pt x="105253" y="48192"/>
                </a:cubicBezTo>
                <a:cubicBezTo>
                  <a:pt x="105831" y="50120"/>
                  <a:pt x="107180" y="51469"/>
                  <a:pt x="109108" y="51951"/>
                </a:cubicBezTo>
                <a:lnTo>
                  <a:pt x="114795" y="53397"/>
                </a:lnTo>
                <a:lnTo>
                  <a:pt x="114795" y="66698"/>
                </a:lnTo>
                <a:lnTo>
                  <a:pt x="114506" y="66698"/>
                </a:lnTo>
                <a:close/>
              </a:path>
            </a:pathLst>
          </a:custGeom>
          <a:solidFill>
            <a:srgbClr val="EE79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NewsGotT" pitchFamily="2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b="1"/>
              <a:t>Evaluation</a:t>
            </a:r>
            <a:endParaRPr sz="1800" b="1"/>
          </a:p>
        </p:txBody>
      </p:sp>
      <p:sp>
        <p:nvSpPr>
          <p:cNvPr id="238" name="Google Shape;238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Exemplo de Correlação</a:t>
            </a:r>
            <a:endParaRPr/>
          </a:p>
        </p:txBody>
      </p:sp>
      <p:sp>
        <p:nvSpPr>
          <p:cNvPr id="237" name="Google Shape;237;p28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sp>
        <p:nvSpPr>
          <p:cNvPr id="241" name="Google Shape;241;p28"/>
          <p:cNvSpPr txBox="1">
            <a:spLocks noGrp="1"/>
          </p:cNvSpPr>
          <p:nvPr>
            <p:ph type="body" idx="4294967295"/>
          </p:nvPr>
        </p:nvSpPr>
        <p:spPr>
          <a:xfrm>
            <a:off x="429399" y="1428750"/>
            <a:ext cx="8282749" cy="3206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Com </a:t>
            </a:r>
            <a:r>
              <a:rPr lang="en-GB" sz="1800" dirty="0" err="1"/>
              <a:t>este</a:t>
            </a:r>
            <a:r>
              <a:rPr lang="en-GB" sz="1800" dirty="0"/>
              <a:t> </a:t>
            </a:r>
            <a:r>
              <a:rPr lang="en-GB" sz="1800" dirty="0" err="1"/>
              <a:t>estudo</a:t>
            </a:r>
            <a:r>
              <a:rPr lang="en-GB" sz="1800" dirty="0"/>
              <a:t> </a:t>
            </a:r>
            <a:r>
              <a:rPr lang="en-GB" sz="1800" dirty="0" err="1"/>
              <a:t>foi</a:t>
            </a:r>
            <a:r>
              <a:rPr lang="en-GB" sz="1800" dirty="0"/>
              <a:t> </a:t>
            </a:r>
            <a:r>
              <a:rPr lang="en-GB" sz="1800" dirty="0" err="1"/>
              <a:t>possível</a:t>
            </a:r>
            <a:r>
              <a:rPr lang="en-GB" sz="1800" dirty="0"/>
              <a:t> </a:t>
            </a:r>
            <a:r>
              <a:rPr lang="en-GB" sz="1800" dirty="0" err="1"/>
              <a:t>perceber</a:t>
            </a:r>
            <a:r>
              <a:rPr lang="en-GB" sz="1800" dirty="0"/>
              <a:t> que </a:t>
            </a:r>
            <a:r>
              <a:rPr lang="en-GB" sz="1800" dirty="0" err="1"/>
              <a:t>os</a:t>
            </a:r>
            <a:r>
              <a:rPr lang="en-GB" sz="1800" dirty="0"/>
              <a:t> </a:t>
            </a:r>
            <a:r>
              <a:rPr lang="en-GB" sz="1800" dirty="0" err="1"/>
              <a:t>dois</a:t>
            </a:r>
            <a:r>
              <a:rPr lang="en-GB" sz="1800" dirty="0"/>
              <a:t> </a:t>
            </a:r>
            <a:r>
              <a:rPr lang="en-GB" sz="1800" dirty="0" err="1"/>
              <a:t>atributos</a:t>
            </a:r>
            <a:r>
              <a:rPr lang="en-GB" sz="1800" dirty="0"/>
              <a:t> </a:t>
            </a:r>
            <a:r>
              <a:rPr lang="en-GB" sz="1800" dirty="0" err="1"/>
              <a:t>mais</a:t>
            </a:r>
            <a:r>
              <a:rPr lang="en-GB" sz="1800" dirty="0"/>
              <a:t> fortemente </a:t>
            </a:r>
            <a:r>
              <a:rPr lang="en-GB" sz="1800" dirty="0" err="1"/>
              <a:t>correlacionados</a:t>
            </a:r>
            <a:r>
              <a:rPr lang="en-GB" sz="1800" dirty="0"/>
              <a:t> </a:t>
            </a:r>
            <a:r>
              <a:rPr lang="en-GB" sz="1800" dirty="0" err="1"/>
              <a:t>são</a:t>
            </a:r>
            <a:r>
              <a:rPr lang="en-GB" sz="1800" dirty="0"/>
              <a:t> o </a:t>
            </a:r>
            <a:r>
              <a:rPr lang="en-GB" sz="1800" dirty="0" err="1"/>
              <a:t>Heating_Oil</a:t>
            </a:r>
            <a:r>
              <a:rPr lang="en-GB" sz="1800" dirty="0"/>
              <a:t> e o </a:t>
            </a:r>
            <a:r>
              <a:rPr lang="en-GB" sz="1800" dirty="0" err="1"/>
              <a:t>Avg_Age</a:t>
            </a:r>
            <a:r>
              <a:rPr lang="en-GB" sz="1800" dirty="0"/>
              <a:t>, com um </a:t>
            </a:r>
            <a:r>
              <a:rPr lang="en-GB" sz="1800" dirty="0" err="1"/>
              <a:t>coeficiente</a:t>
            </a:r>
            <a:r>
              <a:rPr lang="en-GB" sz="1800" dirty="0"/>
              <a:t> de 0,848.</a:t>
            </a:r>
            <a:endParaRPr sz="18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À </a:t>
            </a:r>
            <a:r>
              <a:rPr lang="en-GB" sz="1800" dirty="0" err="1"/>
              <a:t>medida</a:t>
            </a:r>
            <a:r>
              <a:rPr lang="en-GB" sz="1800" dirty="0"/>
              <a:t> que a </a:t>
            </a:r>
            <a:r>
              <a:rPr lang="en-GB" sz="1800" dirty="0" err="1"/>
              <a:t>idade</a:t>
            </a:r>
            <a:r>
              <a:rPr lang="en-GB" sz="1800" dirty="0"/>
              <a:t> </a:t>
            </a:r>
            <a:r>
              <a:rPr lang="en-GB" sz="1800" dirty="0" err="1"/>
              <a:t>média</a:t>
            </a:r>
            <a:r>
              <a:rPr lang="en-GB" sz="1800" dirty="0"/>
              <a:t> dos </a:t>
            </a:r>
            <a:r>
              <a:rPr lang="en-GB" sz="1800" dirty="0" err="1"/>
              <a:t>ocupantes</a:t>
            </a:r>
            <a:r>
              <a:rPr lang="en-GB" sz="1800" dirty="0"/>
              <a:t> de </a:t>
            </a:r>
            <a:r>
              <a:rPr lang="en-GB" sz="1800" dirty="0" err="1"/>
              <a:t>uma</a:t>
            </a:r>
            <a:r>
              <a:rPr lang="en-GB" sz="1800" dirty="0"/>
              <a:t> casa </a:t>
            </a:r>
            <a:r>
              <a:rPr lang="en-GB" sz="1800" dirty="0" err="1"/>
              <a:t>aumenta</a:t>
            </a:r>
            <a:r>
              <a:rPr lang="en-GB" sz="1800" dirty="0"/>
              <a:t>, </a:t>
            </a:r>
            <a:r>
              <a:rPr lang="en-GB" sz="1800" dirty="0" err="1"/>
              <a:t>aumenta</a:t>
            </a:r>
            <a:r>
              <a:rPr lang="en-GB" sz="1800" dirty="0"/>
              <a:t> </a:t>
            </a:r>
            <a:r>
              <a:rPr lang="en-GB" sz="1800" dirty="0" err="1"/>
              <a:t>também</a:t>
            </a:r>
            <a:r>
              <a:rPr lang="en-GB" sz="1800" dirty="0"/>
              <a:t> o </a:t>
            </a:r>
            <a:r>
              <a:rPr lang="en-GB" sz="1800" dirty="0" err="1"/>
              <a:t>uso</a:t>
            </a:r>
            <a:r>
              <a:rPr lang="en-GB" sz="1800" dirty="0"/>
              <a:t> de </a:t>
            </a:r>
            <a:r>
              <a:rPr lang="en-GB" sz="1800" dirty="0" err="1"/>
              <a:t>óleo</a:t>
            </a:r>
            <a:r>
              <a:rPr lang="en-GB" sz="1800" dirty="0"/>
              <a:t> de </a:t>
            </a:r>
            <a:r>
              <a:rPr lang="en-GB" sz="1800" dirty="0" err="1"/>
              <a:t>aquecimento</a:t>
            </a:r>
            <a:r>
              <a:rPr lang="en-GB" sz="1800" dirty="0"/>
              <a:t> </a:t>
            </a:r>
            <a:r>
              <a:rPr lang="en-GB" sz="1800" dirty="0" err="1"/>
              <a:t>nessa</a:t>
            </a:r>
            <a:r>
              <a:rPr lang="en-GB" sz="1800" dirty="0"/>
              <a:t> casa. </a:t>
            </a:r>
            <a:r>
              <a:rPr lang="en-GB" sz="1800" dirty="0" err="1"/>
              <a:t>Porquê</a:t>
            </a:r>
            <a:r>
              <a:rPr lang="en-GB" sz="1800" dirty="0"/>
              <a:t>?</a:t>
            </a:r>
            <a:endParaRPr sz="18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accent1"/>
                </a:solidFill>
              </a:rPr>
              <a:t>A </a:t>
            </a:r>
            <a:r>
              <a:rPr lang="en-GB" sz="1800" b="1" dirty="0" err="1">
                <a:solidFill>
                  <a:schemeClr val="accent1"/>
                </a:solidFill>
              </a:rPr>
              <a:t>suposição</a:t>
            </a:r>
            <a:r>
              <a:rPr lang="en-GB" sz="1800" b="1" dirty="0">
                <a:solidFill>
                  <a:schemeClr val="accent1"/>
                </a:solidFill>
              </a:rPr>
              <a:t> de que </a:t>
            </a:r>
            <a:r>
              <a:rPr lang="en-GB" sz="1800" b="1" dirty="0" err="1">
                <a:solidFill>
                  <a:schemeClr val="accent1"/>
                </a:solidFill>
              </a:rPr>
              <a:t>uma</a:t>
            </a:r>
            <a:r>
              <a:rPr lang="en-GB" sz="1800" b="1" dirty="0">
                <a:solidFill>
                  <a:schemeClr val="accent1"/>
                </a:solidFill>
              </a:rPr>
              <a:t> </a:t>
            </a:r>
            <a:r>
              <a:rPr lang="en-GB" sz="1800" b="1" dirty="0" err="1">
                <a:solidFill>
                  <a:schemeClr val="accent1"/>
                </a:solidFill>
              </a:rPr>
              <a:t>correlação</a:t>
            </a:r>
            <a:r>
              <a:rPr lang="en-GB" sz="1800" b="1" dirty="0">
                <a:solidFill>
                  <a:schemeClr val="accent1"/>
                </a:solidFill>
              </a:rPr>
              <a:t> </a:t>
            </a:r>
            <a:r>
              <a:rPr lang="en-GB" sz="1800" b="1" dirty="0" err="1">
                <a:solidFill>
                  <a:schemeClr val="accent1"/>
                </a:solidFill>
              </a:rPr>
              <a:t>prova</a:t>
            </a:r>
            <a:r>
              <a:rPr lang="en-GB" sz="1800" b="1" dirty="0">
                <a:solidFill>
                  <a:schemeClr val="accent1"/>
                </a:solidFill>
              </a:rPr>
              <a:t> </a:t>
            </a:r>
            <a:r>
              <a:rPr lang="en-GB" sz="1800" b="1" dirty="0" err="1">
                <a:solidFill>
                  <a:schemeClr val="accent1"/>
                </a:solidFill>
              </a:rPr>
              <a:t>causalidade</a:t>
            </a:r>
            <a:r>
              <a:rPr lang="en-GB" sz="1800" b="1" dirty="0">
                <a:solidFill>
                  <a:schemeClr val="accent1"/>
                </a:solidFill>
              </a:rPr>
              <a:t> é </a:t>
            </a:r>
            <a:r>
              <a:rPr lang="en-GB" sz="1800" b="1" dirty="0" err="1">
                <a:solidFill>
                  <a:schemeClr val="accent1"/>
                </a:solidFill>
              </a:rPr>
              <a:t>perigosa</a:t>
            </a:r>
            <a:r>
              <a:rPr lang="en-GB" sz="1800" b="1" dirty="0">
                <a:solidFill>
                  <a:schemeClr val="accent1"/>
                </a:solidFill>
              </a:rPr>
              <a:t> e </a:t>
            </a:r>
            <a:r>
              <a:rPr lang="en-GB" sz="1800" b="1" dirty="0" err="1">
                <a:solidFill>
                  <a:schemeClr val="accent1"/>
                </a:solidFill>
              </a:rPr>
              <a:t>muitas</a:t>
            </a:r>
            <a:r>
              <a:rPr lang="en-GB" sz="1800" b="1" dirty="0">
                <a:solidFill>
                  <a:schemeClr val="accent1"/>
                </a:solidFill>
              </a:rPr>
              <a:t> </a:t>
            </a:r>
            <a:r>
              <a:rPr lang="en-GB" sz="1800" b="1" dirty="0" err="1">
                <a:solidFill>
                  <a:schemeClr val="accent1"/>
                </a:solidFill>
              </a:rPr>
              <a:t>vezes</a:t>
            </a:r>
            <a:r>
              <a:rPr lang="en-GB" sz="1800" b="1" dirty="0">
                <a:solidFill>
                  <a:schemeClr val="accent1"/>
                </a:solidFill>
              </a:rPr>
              <a:t> falsa</a:t>
            </a:r>
            <a:endParaRPr sz="1700" b="1" dirty="0">
              <a:solidFill>
                <a:schemeClr val="accent1"/>
              </a:solidFill>
            </a:endParaRPr>
          </a:p>
        </p:txBody>
      </p:sp>
      <p:sp>
        <p:nvSpPr>
          <p:cNvPr id="239" name="Google Shape;239;p28"/>
          <p:cNvSpPr/>
          <p:nvPr/>
        </p:nvSpPr>
        <p:spPr>
          <a:xfrm>
            <a:off x="487209" y="371322"/>
            <a:ext cx="297000" cy="29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144" y="27277"/>
                </a:moveTo>
                <a:cubicBezTo>
                  <a:pt x="42216" y="27277"/>
                  <a:pt x="27469" y="41927"/>
                  <a:pt x="27469" y="59855"/>
                </a:cubicBezTo>
                <a:cubicBezTo>
                  <a:pt x="27469" y="77879"/>
                  <a:pt x="42216" y="92530"/>
                  <a:pt x="60144" y="92530"/>
                </a:cubicBezTo>
                <a:cubicBezTo>
                  <a:pt x="78072" y="92530"/>
                  <a:pt x="92722" y="77879"/>
                  <a:pt x="92722" y="59855"/>
                </a:cubicBezTo>
                <a:cubicBezTo>
                  <a:pt x="92722" y="41927"/>
                  <a:pt x="78072" y="27277"/>
                  <a:pt x="60144" y="27277"/>
                </a:cubicBezTo>
                <a:close/>
                <a:moveTo>
                  <a:pt x="60144" y="32674"/>
                </a:moveTo>
                <a:cubicBezTo>
                  <a:pt x="69397" y="32674"/>
                  <a:pt x="77493" y="37301"/>
                  <a:pt x="82409" y="44337"/>
                </a:cubicBezTo>
                <a:lnTo>
                  <a:pt x="68048" y="52530"/>
                </a:lnTo>
                <a:cubicBezTo>
                  <a:pt x="66120" y="50409"/>
                  <a:pt x="63132" y="49253"/>
                  <a:pt x="60144" y="49253"/>
                </a:cubicBezTo>
                <a:cubicBezTo>
                  <a:pt x="57156" y="49253"/>
                  <a:pt x="54168" y="50602"/>
                  <a:pt x="52240" y="52530"/>
                </a:cubicBezTo>
                <a:lnTo>
                  <a:pt x="37783" y="44337"/>
                </a:lnTo>
                <a:cubicBezTo>
                  <a:pt x="42698" y="37301"/>
                  <a:pt x="50891" y="32674"/>
                  <a:pt x="60144" y="32674"/>
                </a:cubicBezTo>
                <a:close/>
                <a:moveTo>
                  <a:pt x="57445" y="87132"/>
                </a:moveTo>
                <a:cubicBezTo>
                  <a:pt x="43566" y="85686"/>
                  <a:pt x="32963" y="74024"/>
                  <a:pt x="32963" y="59855"/>
                </a:cubicBezTo>
                <a:cubicBezTo>
                  <a:pt x="32963" y="56096"/>
                  <a:pt x="33734" y="52530"/>
                  <a:pt x="35084" y="48963"/>
                </a:cubicBezTo>
                <a:lnTo>
                  <a:pt x="49542" y="57156"/>
                </a:lnTo>
                <a:cubicBezTo>
                  <a:pt x="49253" y="58024"/>
                  <a:pt x="49253" y="59084"/>
                  <a:pt x="49253" y="59855"/>
                </a:cubicBezTo>
                <a:cubicBezTo>
                  <a:pt x="49253" y="65060"/>
                  <a:pt x="52819" y="69108"/>
                  <a:pt x="57445" y="70457"/>
                </a:cubicBezTo>
                <a:lnTo>
                  <a:pt x="57445" y="87132"/>
                </a:lnTo>
                <a:close/>
                <a:moveTo>
                  <a:pt x="54650" y="59855"/>
                </a:moveTo>
                <a:cubicBezTo>
                  <a:pt x="54650" y="56867"/>
                  <a:pt x="57156" y="54457"/>
                  <a:pt x="60144" y="54457"/>
                </a:cubicBezTo>
                <a:cubicBezTo>
                  <a:pt x="63132" y="54457"/>
                  <a:pt x="65542" y="56867"/>
                  <a:pt x="65542" y="59855"/>
                </a:cubicBezTo>
                <a:cubicBezTo>
                  <a:pt x="65542" y="62843"/>
                  <a:pt x="63132" y="65349"/>
                  <a:pt x="60144" y="65349"/>
                </a:cubicBezTo>
                <a:cubicBezTo>
                  <a:pt x="57156" y="65349"/>
                  <a:pt x="54650" y="62843"/>
                  <a:pt x="54650" y="59855"/>
                </a:cubicBezTo>
                <a:close/>
                <a:moveTo>
                  <a:pt x="87325" y="59855"/>
                </a:moveTo>
                <a:cubicBezTo>
                  <a:pt x="87325" y="74024"/>
                  <a:pt x="76722" y="85493"/>
                  <a:pt x="62843" y="87132"/>
                </a:cubicBezTo>
                <a:lnTo>
                  <a:pt x="62843" y="70457"/>
                </a:lnTo>
                <a:cubicBezTo>
                  <a:pt x="67469" y="69397"/>
                  <a:pt x="71036" y="65060"/>
                  <a:pt x="71036" y="59855"/>
                </a:cubicBezTo>
                <a:cubicBezTo>
                  <a:pt x="71036" y="59084"/>
                  <a:pt x="70746" y="58024"/>
                  <a:pt x="70746" y="57156"/>
                </a:cubicBezTo>
                <a:lnTo>
                  <a:pt x="85108" y="48963"/>
                </a:lnTo>
                <a:cubicBezTo>
                  <a:pt x="86554" y="52530"/>
                  <a:pt x="87325" y="56096"/>
                  <a:pt x="87325" y="59855"/>
                </a:cubicBezTo>
                <a:close/>
                <a:moveTo>
                  <a:pt x="115855" y="47903"/>
                </a:moveTo>
                <a:lnTo>
                  <a:pt x="110168" y="46554"/>
                </a:lnTo>
                <a:cubicBezTo>
                  <a:pt x="109108" y="42216"/>
                  <a:pt x="107180" y="37879"/>
                  <a:pt x="104963" y="34024"/>
                </a:cubicBezTo>
                <a:lnTo>
                  <a:pt x="107951" y="28915"/>
                </a:lnTo>
                <a:cubicBezTo>
                  <a:pt x="108819" y="26987"/>
                  <a:pt x="109590" y="24771"/>
                  <a:pt x="107951" y="23132"/>
                </a:cubicBezTo>
                <a:lnTo>
                  <a:pt x="96867" y="12048"/>
                </a:lnTo>
                <a:cubicBezTo>
                  <a:pt x="96000" y="11180"/>
                  <a:pt x="95228" y="10891"/>
                  <a:pt x="94361" y="10891"/>
                </a:cubicBezTo>
                <a:cubicBezTo>
                  <a:pt x="93301" y="10891"/>
                  <a:pt x="92240" y="11469"/>
                  <a:pt x="91180" y="12048"/>
                </a:cubicBezTo>
                <a:lnTo>
                  <a:pt x="85975" y="15036"/>
                </a:lnTo>
                <a:cubicBezTo>
                  <a:pt x="82120" y="12819"/>
                  <a:pt x="77783" y="10891"/>
                  <a:pt x="73445" y="9831"/>
                </a:cubicBezTo>
                <a:lnTo>
                  <a:pt x="72096" y="4144"/>
                </a:lnTo>
                <a:cubicBezTo>
                  <a:pt x="71518" y="2216"/>
                  <a:pt x="70168" y="0"/>
                  <a:pt x="68048" y="0"/>
                </a:cubicBezTo>
                <a:lnTo>
                  <a:pt x="51951" y="0"/>
                </a:lnTo>
                <a:cubicBezTo>
                  <a:pt x="49831" y="0"/>
                  <a:pt x="48385" y="1927"/>
                  <a:pt x="47903" y="4144"/>
                </a:cubicBezTo>
                <a:lnTo>
                  <a:pt x="46554" y="9831"/>
                </a:lnTo>
                <a:cubicBezTo>
                  <a:pt x="42216" y="10891"/>
                  <a:pt x="37783" y="12819"/>
                  <a:pt x="34024" y="15036"/>
                </a:cubicBezTo>
                <a:lnTo>
                  <a:pt x="28819" y="12048"/>
                </a:lnTo>
                <a:cubicBezTo>
                  <a:pt x="28048" y="11469"/>
                  <a:pt x="26698" y="10891"/>
                  <a:pt x="25542" y="10891"/>
                </a:cubicBezTo>
                <a:cubicBezTo>
                  <a:pt x="24771" y="10891"/>
                  <a:pt x="23903" y="11180"/>
                  <a:pt x="23132" y="12048"/>
                </a:cubicBezTo>
                <a:lnTo>
                  <a:pt x="11951" y="23132"/>
                </a:lnTo>
                <a:cubicBezTo>
                  <a:pt x="10313" y="24771"/>
                  <a:pt x="11180" y="26987"/>
                  <a:pt x="11951" y="28915"/>
                </a:cubicBezTo>
                <a:lnTo>
                  <a:pt x="14939" y="34024"/>
                </a:lnTo>
                <a:cubicBezTo>
                  <a:pt x="12819" y="37879"/>
                  <a:pt x="10891" y="42216"/>
                  <a:pt x="9831" y="46554"/>
                </a:cubicBezTo>
                <a:lnTo>
                  <a:pt x="4048" y="47903"/>
                </a:lnTo>
                <a:cubicBezTo>
                  <a:pt x="2216" y="48481"/>
                  <a:pt x="0" y="49831"/>
                  <a:pt x="0" y="51951"/>
                </a:cubicBezTo>
                <a:lnTo>
                  <a:pt x="0" y="68048"/>
                </a:lnTo>
                <a:cubicBezTo>
                  <a:pt x="0" y="70265"/>
                  <a:pt x="1927" y="71325"/>
                  <a:pt x="4048" y="72096"/>
                </a:cubicBezTo>
                <a:lnTo>
                  <a:pt x="9831" y="73445"/>
                </a:lnTo>
                <a:cubicBezTo>
                  <a:pt x="10891" y="77879"/>
                  <a:pt x="12819" y="82216"/>
                  <a:pt x="14939" y="85975"/>
                </a:cubicBezTo>
                <a:lnTo>
                  <a:pt x="11951" y="91180"/>
                </a:lnTo>
                <a:cubicBezTo>
                  <a:pt x="10891" y="92819"/>
                  <a:pt x="10313" y="95228"/>
                  <a:pt x="11951" y="96867"/>
                </a:cubicBezTo>
                <a:lnTo>
                  <a:pt x="23132" y="108048"/>
                </a:lnTo>
                <a:cubicBezTo>
                  <a:pt x="23903" y="108819"/>
                  <a:pt x="24771" y="108819"/>
                  <a:pt x="25542" y="108819"/>
                </a:cubicBezTo>
                <a:cubicBezTo>
                  <a:pt x="26698" y="108819"/>
                  <a:pt x="27759" y="108337"/>
                  <a:pt x="28819" y="108048"/>
                </a:cubicBezTo>
                <a:lnTo>
                  <a:pt x="34024" y="105060"/>
                </a:lnTo>
                <a:cubicBezTo>
                  <a:pt x="37783" y="107180"/>
                  <a:pt x="42216" y="109108"/>
                  <a:pt x="46554" y="110168"/>
                </a:cubicBezTo>
                <a:lnTo>
                  <a:pt x="47903" y="115951"/>
                </a:lnTo>
                <a:cubicBezTo>
                  <a:pt x="48385" y="117783"/>
                  <a:pt x="49831" y="120000"/>
                  <a:pt x="51951" y="120000"/>
                </a:cubicBezTo>
                <a:lnTo>
                  <a:pt x="68048" y="120000"/>
                </a:lnTo>
                <a:cubicBezTo>
                  <a:pt x="70168" y="120000"/>
                  <a:pt x="71228" y="118072"/>
                  <a:pt x="72096" y="115951"/>
                </a:cubicBezTo>
                <a:lnTo>
                  <a:pt x="73445" y="110168"/>
                </a:lnTo>
                <a:cubicBezTo>
                  <a:pt x="77783" y="109108"/>
                  <a:pt x="82120" y="107180"/>
                  <a:pt x="85975" y="105060"/>
                </a:cubicBezTo>
                <a:lnTo>
                  <a:pt x="91180" y="108048"/>
                </a:lnTo>
                <a:cubicBezTo>
                  <a:pt x="92240" y="108626"/>
                  <a:pt x="93301" y="108819"/>
                  <a:pt x="94361" y="108819"/>
                </a:cubicBezTo>
                <a:cubicBezTo>
                  <a:pt x="95228" y="108819"/>
                  <a:pt x="96000" y="108626"/>
                  <a:pt x="96867" y="108048"/>
                </a:cubicBezTo>
                <a:lnTo>
                  <a:pt x="107951" y="96867"/>
                </a:lnTo>
                <a:cubicBezTo>
                  <a:pt x="109590" y="95228"/>
                  <a:pt x="109108" y="93108"/>
                  <a:pt x="107951" y="91180"/>
                </a:cubicBezTo>
                <a:lnTo>
                  <a:pt x="104963" y="85975"/>
                </a:lnTo>
                <a:cubicBezTo>
                  <a:pt x="107180" y="82216"/>
                  <a:pt x="109108" y="77879"/>
                  <a:pt x="110168" y="73445"/>
                </a:cubicBezTo>
                <a:lnTo>
                  <a:pt x="115855" y="72096"/>
                </a:lnTo>
                <a:cubicBezTo>
                  <a:pt x="117783" y="71614"/>
                  <a:pt x="120000" y="70265"/>
                  <a:pt x="120000" y="68048"/>
                </a:cubicBezTo>
                <a:lnTo>
                  <a:pt x="120000" y="51951"/>
                </a:lnTo>
                <a:cubicBezTo>
                  <a:pt x="120000" y="49831"/>
                  <a:pt x="118072" y="48481"/>
                  <a:pt x="115855" y="47903"/>
                </a:cubicBezTo>
                <a:close/>
                <a:moveTo>
                  <a:pt x="114506" y="66698"/>
                </a:moveTo>
                <a:lnTo>
                  <a:pt x="114506" y="66698"/>
                </a:lnTo>
                <a:lnTo>
                  <a:pt x="108819" y="68048"/>
                </a:lnTo>
                <a:cubicBezTo>
                  <a:pt x="106891" y="68626"/>
                  <a:pt x="105253" y="69975"/>
                  <a:pt x="104963" y="71903"/>
                </a:cubicBezTo>
                <a:cubicBezTo>
                  <a:pt x="103903" y="75662"/>
                  <a:pt x="102265" y="79518"/>
                  <a:pt x="100337" y="82987"/>
                </a:cubicBezTo>
                <a:cubicBezTo>
                  <a:pt x="99277" y="84626"/>
                  <a:pt x="99277" y="86843"/>
                  <a:pt x="100337" y="88481"/>
                </a:cubicBezTo>
                <a:lnTo>
                  <a:pt x="103421" y="93301"/>
                </a:lnTo>
                <a:lnTo>
                  <a:pt x="93879" y="102843"/>
                </a:lnTo>
                <a:lnTo>
                  <a:pt x="93879" y="102843"/>
                </a:lnTo>
                <a:lnTo>
                  <a:pt x="88963" y="99855"/>
                </a:lnTo>
                <a:cubicBezTo>
                  <a:pt x="88096" y="99373"/>
                  <a:pt x="87036" y="99084"/>
                  <a:pt x="86265" y="99084"/>
                </a:cubicBezTo>
                <a:cubicBezTo>
                  <a:pt x="85397" y="99084"/>
                  <a:pt x="84337" y="99373"/>
                  <a:pt x="83469" y="99855"/>
                </a:cubicBezTo>
                <a:cubicBezTo>
                  <a:pt x="80000" y="101783"/>
                  <a:pt x="76144" y="103421"/>
                  <a:pt x="72385" y="104481"/>
                </a:cubicBezTo>
                <a:cubicBezTo>
                  <a:pt x="70457" y="105060"/>
                  <a:pt x="69108" y="106409"/>
                  <a:pt x="68530" y="108337"/>
                </a:cubicBezTo>
                <a:lnTo>
                  <a:pt x="67180" y="114024"/>
                </a:lnTo>
                <a:lnTo>
                  <a:pt x="67180" y="114024"/>
                </a:lnTo>
                <a:lnTo>
                  <a:pt x="53879" y="114024"/>
                </a:lnTo>
                <a:lnTo>
                  <a:pt x="52530" y="108337"/>
                </a:lnTo>
                <a:cubicBezTo>
                  <a:pt x="51951" y="106409"/>
                  <a:pt x="50602" y="104771"/>
                  <a:pt x="48674" y="104481"/>
                </a:cubicBezTo>
                <a:cubicBezTo>
                  <a:pt x="44915" y="103421"/>
                  <a:pt x="41060" y="101783"/>
                  <a:pt x="37590" y="99855"/>
                </a:cubicBezTo>
                <a:cubicBezTo>
                  <a:pt x="36722" y="99373"/>
                  <a:pt x="35662" y="99084"/>
                  <a:pt x="34795" y="99084"/>
                </a:cubicBezTo>
                <a:cubicBezTo>
                  <a:pt x="33734" y="99084"/>
                  <a:pt x="32963" y="99373"/>
                  <a:pt x="32096" y="99855"/>
                </a:cubicBezTo>
                <a:lnTo>
                  <a:pt x="27180" y="102843"/>
                </a:lnTo>
                <a:lnTo>
                  <a:pt x="27180" y="102843"/>
                </a:lnTo>
                <a:lnTo>
                  <a:pt x="17734" y="93301"/>
                </a:lnTo>
                <a:lnTo>
                  <a:pt x="20722" y="88481"/>
                </a:lnTo>
                <a:cubicBezTo>
                  <a:pt x="21783" y="86843"/>
                  <a:pt x="21783" y="84626"/>
                  <a:pt x="20722" y="82987"/>
                </a:cubicBezTo>
                <a:cubicBezTo>
                  <a:pt x="18506" y="79518"/>
                  <a:pt x="17156" y="75662"/>
                  <a:pt x="16096" y="71903"/>
                </a:cubicBezTo>
                <a:cubicBezTo>
                  <a:pt x="15518" y="69975"/>
                  <a:pt x="14168" y="68626"/>
                  <a:pt x="12240" y="68048"/>
                </a:cubicBezTo>
                <a:lnTo>
                  <a:pt x="6843" y="66698"/>
                </a:lnTo>
                <a:lnTo>
                  <a:pt x="6843" y="66698"/>
                </a:lnTo>
                <a:lnTo>
                  <a:pt x="6843" y="53397"/>
                </a:lnTo>
                <a:lnTo>
                  <a:pt x="12530" y="51951"/>
                </a:lnTo>
                <a:cubicBezTo>
                  <a:pt x="14457" y="51469"/>
                  <a:pt x="16096" y="50120"/>
                  <a:pt x="16289" y="48192"/>
                </a:cubicBezTo>
                <a:cubicBezTo>
                  <a:pt x="17445" y="44337"/>
                  <a:pt x="19084" y="40578"/>
                  <a:pt x="20915" y="37012"/>
                </a:cubicBezTo>
                <a:cubicBezTo>
                  <a:pt x="22072" y="35373"/>
                  <a:pt x="22072" y="33253"/>
                  <a:pt x="20915" y="31614"/>
                </a:cubicBezTo>
                <a:lnTo>
                  <a:pt x="17927" y="26698"/>
                </a:lnTo>
                <a:lnTo>
                  <a:pt x="17927" y="26698"/>
                </a:lnTo>
                <a:lnTo>
                  <a:pt x="27469" y="17156"/>
                </a:lnTo>
                <a:lnTo>
                  <a:pt x="32385" y="20144"/>
                </a:lnTo>
                <a:cubicBezTo>
                  <a:pt x="33156" y="20722"/>
                  <a:pt x="34313" y="21012"/>
                  <a:pt x="35084" y="21012"/>
                </a:cubicBezTo>
                <a:cubicBezTo>
                  <a:pt x="35951" y="21012"/>
                  <a:pt x="37012" y="20722"/>
                  <a:pt x="37783" y="20144"/>
                </a:cubicBezTo>
                <a:cubicBezTo>
                  <a:pt x="41349" y="18313"/>
                  <a:pt x="45204" y="16674"/>
                  <a:pt x="48963" y="15518"/>
                </a:cubicBezTo>
                <a:cubicBezTo>
                  <a:pt x="50891" y="15036"/>
                  <a:pt x="52240" y="13686"/>
                  <a:pt x="52819" y="11759"/>
                </a:cubicBezTo>
                <a:lnTo>
                  <a:pt x="54168" y="6072"/>
                </a:lnTo>
                <a:lnTo>
                  <a:pt x="67469" y="6072"/>
                </a:lnTo>
                <a:lnTo>
                  <a:pt x="67469" y="6072"/>
                </a:lnTo>
                <a:lnTo>
                  <a:pt x="68819" y="11759"/>
                </a:lnTo>
                <a:cubicBezTo>
                  <a:pt x="69397" y="13686"/>
                  <a:pt x="70746" y="15228"/>
                  <a:pt x="72674" y="15518"/>
                </a:cubicBezTo>
                <a:cubicBezTo>
                  <a:pt x="76433" y="16674"/>
                  <a:pt x="80289" y="18313"/>
                  <a:pt x="83759" y="20144"/>
                </a:cubicBezTo>
                <a:cubicBezTo>
                  <a:pt x="84626" y="20722"/>
                  <a:pt x="85686" y="21012"/>
                  <a:pt x="86554" y="21012"/>
                </a:cubicBezTo>
                <a:cubicBezTo>
                  <a:pt x="87614" y="21012"/>
                  <a:pt x="88385" y="20722"/>
                  <a:pt x="89253" y="20144"/>
                </a:cubicBezTo>
                <a:lnTo>
                  <a:pt x="94168" y="17156"/>
                </a:lnTo>
                <a:lnTo>
                  <a:pt x="103614" y="26698"/>
                </a:lnTo>
                <a:lnTo>
                  <a:pt x="103614" y="26698"/>
                </a:lnTo>
                <a:lnTo>
                  <a:pt x="100626" y="31614"/>
                </a:lnTo>
                <a:cubicBezTo>
                  <a:pt x="99566" y="33253"/>
                  <a:pt x="99566" y="35373"/>
                  <a:pt x="100626" y="37012"/>
                </a:cubicBezTo>
                <a:cubicBezTo>
                  <a:pt x="102554" y="40578"/>
                  <a:pt x="104192" y="44337"/>
                  <a:pt x="105253" y="48192"/>
                </a:cubicBezTo>
                <a:cubicBezTo>
                  <a:pt x="105831" y="50120"/>
                  <a:pt x="107180" y="51469"/>
                  <a:pt x="109108" y="51951"/>
                </a:cubicBezTo>
                <a:lnTo>
                  <a:pt x="114795" y="53397"/>
                </a:lnTo>
                <a:lnTo>
                  <a:pt x="114795" y="66698"/>
                </a:lnTo>
                <a:lnTo>
                  <a:pt x="114506" y="66698"/>
                </a:lnTo>
                <a:close/>
              </a:path>
            </a:pathLst>
          </a:custGeom>
          <a:solidFill>
            <a:srgbClr val="EE79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252;p29">
            <a:extLst>
              <a:ext uri="{FF2B5EF4-FFF2-40B4-BE49-F238E27FC236}">
                <a16:creationId xmlns:a16="http://schemas.microsoft.com/office/drawing/2014/main" id="{76B0051F-CC7D-4AD7-9F87-82707A6B171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1109" y="3376771"/>
            <a:ext cx="485163" cy="4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b="1"/>
              <a:t>Evaluation</a:t>
            </a:r>
            <a:endParaRPr sz="1800" b="1"/>
          </a:p>
        </p:txBody>
      </p:sp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Exemplo de Correlação</a:t>
            </a:r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sp>
        <p:nvSpPr>
          <p:cNvPr id="251" name="Google Shape;251;p29"/>
          <p:cNvSpPr txBox="1">
            <a:spLocks noGrp="1"/>
          </p:cNvSpPr>
          <p:nvPr>
            <p:ph type="body" idx="4294967295"/>
          </p:nvPr>
        </p:nvSpPr>
        <p:spPr>
          <a:xfrm>
            <a:off x="429400" y="1200150"/>
            <a:ext cx="8282750" cy="3206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/>
              <a:t>O </a:t>
            </a:r>
            <a:r>
              <a:rPr lang="en-GB" sz="1600" dirty="0" err="1"/>
              <a:t>coeficiente</a:t>
            </a:r>
            <a:r>
              <a:rPr lang="en-GB" sz="1600" dirty="0"/>
              <a:t> de </a:t>
            </a:r>
            <a:r>
              <a:rPr lang="en-GB" sz="1600" dirty="0" err="1"/>
              <a:t>correlação</a:t>
            </a:r>
            <a:r>
              <a:rPr lang="en-GB" sz="1600" dirty="0"/>
              <a:t> entre </a:t>
            </a:r>
            <a:r>
              <a:rPr lang="en-GB" sz="1600" dirty="0" err="1"/>
              <a:t>Avg_Age</a:t>
            </a:r>
            <a:r>
              <a:rPr lang="en-GB" sz="1600" dirty="0"/>
              <a:t> e Temperature é de -0.673 </a:t>
            </a:r>
            <a:r>
              <a:rPr lang="en-GB" sz="1600" dirty="0" err="1"/>
              <a:t>correlação</a:t>
            </a:r>
            <a:r>
              <a:rPr lang="en-GB" sz="1600" dirty="0"/>
              <a:t> </a:t>
            </a:r>
            <a:r>
              <a:rPr lang="en-GB" sz="1600" dirty="0" err="1"/>
              <a:t>negativa</a:t>
            </a:r>
            <a:r>
              <a:rPr lang="en-GB" sz="1600" dirty="0"/>
              <a:t> forte</a:t>
            </a:r>
            <a:endParaRPr sz="16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/>
              <a:t>“À </a:t>
            </a:r>
            <a:r>
              <a:rPr lang="en-GB" sz="1600" dirty="0" err="1"/>
              <a:t>medida</a:t>
            </a:r>
            <a:r>
              <a:rPr lang="en-GB" sz="1600" dirty="0"/>
              <a:t> que a </a:t>
            </a:r>
            <a:r>
              <a:rPr lang="en-GB" sz="1600" dirty="0" err="1"/>
              <a:t>idade</a:t>
            </a:r>
            <a:r>
              <a:rPr lang="en-GB" sz="1600" dirty="0"/>
              <a:t> dos </a:t>
            </a:r>
            <a:r>
              <a:rPr lang="en-GB" sz="1600" dirty="0" err="1"/>
              <a:t>moradores</a:t>
            </a:r>
            <a:r>
              <a:rPr lang="en-GB" sz="1600" dirty="0"/>
              <a:t> de </a:t>
            </a:r>
            <a:r>
              <a:rPr lang="en-GB" sz="1600" dirty="0" err="1"/>
              <a:t>uma</a:t>
            </a:r>
            <a:r>
              <a:rPr lang="en-GB" sz="1600" dirty="0"/>
              <a:t> casa </a:t>
            </a:r>
            <a:r>
              <a:rPr lang="en-GB" sz="1600" dirty="0" err="1"/>
              <a:t>aumenta</a:t>
            </a:r>
            <a:r>
              <a:rPr lang="en-GB" sz="1600" dirty="0"/>
              <a:t>, a </a:t>
            </a:r>
            <a:r>
              <a:rPr lang="en-GB" sz="1600" dirty="0" err="1"/>
              <a:t>temperatura</a:t>
            </a:r>
            <a:r>
              <a:rPr lang="en-GB" sz="1600" dirty="0"/>
              <a:t> externa </a:t>
            </a:r>
            <a:r>
              <a:rPr lang="en-GB" sz="1600" dirty="0" err="1"/>
              <a:t>diminui</a:t>
            </a:r>
            <a:r>
              <a:rPr lang="en-GB" sz="1600" dirty="0"/>
              <a:t>; e à </a:t>
            </a:r>
            <a:r>
              <a:rPr lang="en-GB" sz="1600" dirty="0" err="1"/>
              <a:t>medida</a:t>
            </a:r>
            <a:r>
              <a:rPr lang="en-GB" sz="1600" dirty="0"/>
              <a:t> que a </a:t>
            </a:r>
            <a:r>
              <a:rPr lang="en-GB" sz="1600" dirty="0" err="1"/>
              <a:t>temperatura</a:t>
            </a:r>
            <a:r>
              <a:rPr lang="en-GB" sz="1600" dirty="0"/>
              <a:t> </a:t>
            </a:r>
            <a:r>
              <a:rPr lang="en-GB" sz="1600" dirty="0" err="1"/>
              <a:t>aumenta</a:t>
            </a:r>
            <a:r>
              <a:rPr lang="en-GB" sz="1600" dirty="0"/>
              <a:t>, a </a:t>
            </a:r>
            <a:r>
              <a:rPr lang="en-GB" sz="1600" dirty="0" err="1"/>
              <a:t>idade</a:t>
            </a:r>
            <a:r>
              <a:rPr lang="en-GB" sz="1600" dirty="0"/>
              <a:t> dos </a:t>
            </a:r>
            <a:r>
              <a:rPr lang="en-GB" sz="1600" dirty="0" err="1"/>
              <a:t>moradores</a:t>
            </a:r>
            <a:r>
              <a:rPr lang="en-GB" sz="1600" dirty="0"/>
              <a:t> </a:t>
            </a:r>
            <a:r>
              <a:rPr lang="en-GB" sz="1600" dirty="0" err="1"/>
              <a:t>diminui</a:t>
            </a:r>
            <a:r>
              <a:rPr lang="en-GB" sz="1600" dirty="0"/>
              <a:t>.”</a:t>
            </a:r>
            <a:endParaRPr sz="16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/>
              <a:t>Embora</a:t>
            </a:r>
            <a:r>
              <a:rPr lang="en-GB" sz="1600" dirty="0"/>
              <a:t> </a:t>
            </a:r>
            <a:r>
              <a:rPr lang="en-GB" sz="1600" dirty="0" err="1"/>
              <a:t>estatisticamente</a:t>
            </a:r>
            <a:r>
              <a:rPr lang="en-GB" sz="1600" dirty="0"/>
              <a:t> </a:t>
            </a:r>
            <a:r>
              <a:rPr lang="en-GB" sz="1600" dirty="0" err="1"/>
              <a:t>exista</a:t>
            </a:r>
            <a:r>
              <a:rPr lang="en-GB" sz="1600" dirty="0"/>
              <a:t> </a:t>
            </a:r>
            <a:r>
              <a:rPr lang="en-GB" sz="1600" dirty="0" err="1"/>
              <a:t>uma</a:t>
            </a:r>
            <a:r>
              <a:rPr lang="en-GB" sz="1600" dirty="0"/>
              <a:t> </a:t>
            </a:r>
            <a:r>
              <a:rPr lang="en-GB" sz="1600" dirty="0" err="1"/>
              <a:t>correlação</a:t>
            </a:r>
            <a:r>
              <a:rPr lang="en-GB" sz="1600" dirty="0"/>
              <a:t> entre </a:t>
            </a:r>
            <a:r>
              <a:rPr lang="en-GB" sz="1600" dirty="0" err="1"/>
              <a:t>estes</a:t>
            </a:r>
            <a:r>
              <a:rPr lang="en-GB" sz="1600" dirty="0"/>
              <a:t> </a:t>
            </a:r>
            <a:r>
              <a:rPr lang="en-GB" sz="1600" dirty="0" err="1"/>
              <a:t>dois</a:t>
            </a:r>
            <a:r>
              <a:rPr lang="en-GB" sz="1600" dirty="0"/>
              <a:t> </a:t>
            </a:r>
            <a:r>
              <a:rPr lang="en-GB" sz="1600" dirty="0" err="1"/>
              <a:t>atributos</a:t>
            </a:r>
            <a:r>
              <a:rPr lang="en-GB" sz="1600" dirty="0"/>
              <a:t>, </a:t>
            </a:r>
            <a:r>
              <a:rPr lang="en-GB" sz="1600" dirty="0" err="1"/>
              <a:t>não</a:t>
            </a:r>
            <a:r>
              <a:rPr lang="en-GB" sz="1600" dirty="0"/>
              <a:t> </a:t>
            </a:r>
            <a:r>
              <a:rPr lang="en-GB" sz="1600" dirty="0" err="1"/>
              <a:t>há</a:t>
            </a:r>
            <a:r>
              <a:rPr lang="en-GB" sz="1600" dirty="0"/>
              <a:t> </a:t>
            </a:r>
            <a:r>
              <a:rPr lang="en-GB" sz="1600" dirty="0" err="1"/>
              <a:t>nenhuma</a:t>
            </a:r>
            <a:r>
              <a:rPr lang="en-GB" sz="1600" dirty="0"/>
              <a:t> </a:t>
            </a:r>
            <a:r>
              <a:rPr lang="en-GB" sz="1600" dirty="0" err="1"/>
              <a:t>razão</a:t>
            </a:r>
            <a:r>
              <a:rPr lang="en-GB" sz="1600" dirty="0"/>
              <a:t> </a:t>
            </a:r>
            <a:r>
              <a:rPr lang="en-GB" sz="1600" dirty="0" err="1"/>
              <a:t>lógica</a:t>
            </a:r>
            <a:r>
              <a:rPr lang="en-GB" sz="1600" dirty="0"/>
              <a:t> para que a </a:t>
            </a:r>
            <a:r>
              <a:rPr lang="en-GB" sz="1600" dirty="0" err="1"/>
              <a:t>idade</a:t>
            </a:r>
            <a:r>
              <a:rPr lang="en-GB" sz="1600" dirty="0"/>
              <a:t> </a:t>
            </a:r>
            <a:r>
              <a:rPr lang="en-GB" sz="1600" dirty="0" err="1"/>
              <a:t>média</a:t>
            </a:r>
            <a:r>
              <a:rPr lang="en-GB" sz="1600" dirty="0"/>
              <a:t> dos </a:t>
            </a:r>
            <a:r>
              <a:rPr lang="en-GB" sz="1600" dirty="0" err="1"/>
              <a:t>ocupantes</a:t>
            </a:r>
            <a:r>
              <a:rPr lang="en-GB" sz="1600" dirty="0"/>
              <a:t> de </a:t>
            </a:r>
            <a:r>
              <a:rPr lang="en-GB" sz="1600" dirty="0" err="1"/>
              <a:t>uma</a:t>
            </a:r>
            <a:r>
              <a:rPr lang="en-GB" sz="1600" dirty="0"/>
              <a:t> casa </a:t>
            </a:r>
            <a:r>
              <a:rPr lang="en-GB" sz="1600" dirty="0" err="1"/>
              <a:t>possa</a:t>
            </a:r>
            <a:r>
              <a:rPr lang="en-GB" sz="1600" dirty="0"/>
              <a:t> </a:t>
            </a:r>
            <a:r>
              <a:rPr lang="en-GB" sz="1600" dirty="0" err="1"/>
              <a:t>ter</a:t>
            </a:r>
            <a:r>
              <a:rPr lang="en-GB" sz="1600" dirty="0"/>
              <a:t> </a:t>
            </a:r>
            <a:r>
              <a:rPr lang="en-GB" sz="1600" dirty="0" err="1"/>
              <a:t>algum</a:t>
            </a:r>
            <a:r>
              <a:rPr lang="en-GB" sz="1600" dirty="0"/>
              <a:t> </a:t>
            </a:r>
            <a:r>
              <a:rPr lang="en-GB" sz="1600" dirty="0" err="1"/>
              <a:t>efeito</a:t>
            </a:r>
            <a:r>
              <a:rPr lang="en-GB" sz="1600" dirty="0"/>
              <a:t> </a:t>
            </a:r>
            <a:r>
              <a:rPr lang="en-GB" sz="1600" dirty="0" err="1"/>
              <a:t>sobre</a:t>
            </a:r>
            <a:r>
              <a:rPr lang="en-GB" sz="1600" dirty="0"/>
              <a:t> a </a:t>
            </a:r>
            <a:r>
              <a:rPr lang="en-GB" sz="1600" dirty="0" err="1"/>
              <a:t>temperatura</a:t>
            </a:r>
            <a:r>
              <a:rPr lang="en-GB" sz="1600" dirty="0"/>
              <a:t> externa da casa e vice-versa.</a:t>
            </a:r>
            <a:endParaRPr sz="16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accent1"/>
                </a:solidFill>
              </a:rPr>
              <a:t>A </a:t>
            </a:r>
            <a:r>
              <a:rPr lang="en-GB" sz="1800" b="1" dirty="0" err="1">
                <a:solidFill>
                  <a:schemeClr val="accent1"/>
                </a:solidFill>
              </a:rPr>
              <a:t>suposição</a:t>
            </a:r>
            <a:r>
              <a:rPr lang="en-GB" sz="1800" b="1" dirty="0">
                <a:solidFill>
                  <a:schemeClr val="accent1"/>
                </a:solidFill>
              </a:rPr>
              <a:t> de que </a:t>
            </a:r>
            <a:r>
              <a:rPr lang="en-GB" sz="1800" b="1" dirty="0" err="1">
                <a:solidFill>
                  <a:schemeClr val="accent1"/>
                </a:solidFill>
              </a:rPr>
              <a:t>uma</a:t>
            </a:r>
            <a:r>
              <a:rPr lang="en-GB" sz="1800" b="1" dirty="0">
                <a:solidFill>
                  <a:schemeClr val="accent1"/>
                </a:solidFill>
              </a:rPr>
              <a:t> </a:t>
            </a:r>
            <a:r>
              <a:rPr lang="en-GB" sz="1800" b="1" dirty="0" err="1">
                <a:solidFill>
                  <a:schemeClr val="accent1"/>
                </a:solidFill>
              </a:rPr>
              <a:t>correlação</a:t>
            </a:r>
            <a:r>
              <a:rPr lang="en-GB" sz="1800" b="1" dirty="0">
                <a:solidFill>
                  <a:schemeClr val="accent1"/>
                </a:solidFill>
              </a:rPr>
              <a:t> </a:t>
            </a:r>
            <a:r>
              <a:rPr lang="en-GB" sz="1800" b="1" dirty="0" err="1">
                <a:solidFill>
                  <a:schemeClr val="accent1"/>
                </a:solidFill>
              </a:rPr>
              <a:t>prova</a:t>
            </a:r>
            <a:r>
              <a:rPr lang="en-GB" sz="1800" b="1" dirty="0">
                <a:solidFill>
                  <a:schemeClr val="accent1"/>
                </a:solidFill>
              </a:rPr>
              <a:t> </a:t>
            </a:r>
            <a:r>
              <a:rPr lang="en-GB" sz="1800" b="1" dirty="0" err="1">
                <a:solidFill>
                  <a:schemeClr val="accent1"/>
                </a:solidFill>
              </a:rPr>
              <a:t>causalidade</a:t>
            </a:r>
            <a:r>
              <a:rPr lang="en-GB" sz="1800" b="1" dirty="0">
                <a:solidFill>
                  <a:schemeClr val="accent1"/>
                </a:solidFill>
              </a:rPr>
              <a:t> é </a:t>
            </a:r>
            <a:r>
              <a:rPr lang="en-GB" sz="1800" b="1" dirty="0" err="1">
                <a:solidFill>
                  <a:schemeClr val="accent1"/>
                </a:solidFill>
              </a:rPr>
              <a:t>perigosa</a:t>
            </a:r>
            <a:r>
              <a:rPr lang="en-GB" sz="1800" b="1" dirty="0">
                <a:solidFill>
                  <a:schemeClr val="accent1"/>
                </a:solidFill>
              </a:rPr>
              <a:t> e </a:t>
            </a:r>
            <a:r>
              <a:rPr lang="en-GB" sz="1800" b="1" dirty="0" err="1">
                <a:solidFill>
                  <a:schemeClr val="accent1"/>
                </a:solidFill>
              </a:rPr>
              <a:t>muitas</a:t>
            </a:r>
            <a:r>
              <a:rPr lang="en-GB" sz="1800" b="1" dirty="0">
                <a:solidFill>
                  <a:schemeClr val="accent1"/>
                </a:solidFill>
              </a:rPr>
              <a:t> </a:t>
            </a:r>
            <a:r>
              <a:rPr lang="en-GB" sz="1800" b="1" dirty="0" err="1">
                <a:solidFill>
                  <a:schemeClr val="accent1"/>
                </a:solidFill>
              </a:rPr>
              <a:t>vezes</a:t>
            </a:r>
            <a:r>
              <a:rPr lang="en-GB" sz="1800" b="1" dirty="0">
                <a:solidFill>
                  <a:schemeClr val="accent1"/>
                </a:solidFill>
              </a:rPr>
              <a:t> falsa</a:t>
            </a:r>
            <a:endParaRPr sz="1700" b="1" dirty="0">
              <a:solidFill>
                <a:schemeClr val="accent1"/>
              </a:solidFill>
            </a:endParaRPr>
          </a:p>
        </p:txBody>
      </p:sp>
      <p:sp>
        <p:nvSpPr>
          <p:cNvPr id="249" name="Google Shape;249;p29"/>
          <p:cNvSpPr/>
          <p:nvPr/>
        </p:nvSpPr>
        <p:spPr>
          <a:xfrm>
            <a:off x="487209" y="371322"/>
            <a:ext cx="297000" cy="29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144" y="27277"/>
                </a:moveTo>
                <a:cubicBezTo>
                  <a:pt x="42216" y="27277"/>
                  <a:pt x="27469" y="41927"/>
                  <a:pt x="27469" y="59855"/>
                </a:cubicBezTo>
                <a:cubicBezTo>
                  <a:pt x="27469" y="77879"/>
                  <a:pt x="42216" y="92530"/>
                  <a:pt x="60144" y="92530"/>
                </a:cubicBezTo>
                <a:cubicBezTo>
                  <a:pt x="78072" y="92530"/>
                  <a:pt x="92722" y="77879"/>
                  <a:pt x="92722" y="59855"/>
                </a:cubicBezTo>
                <a:cubicBezTo>
                  <a:pt x="92722" y="41927"/>
                  <a:pt x="78072" y="27277"/>
                  <a:pt x="60144" y="27277"/>
                </a:cubicBezTo>
                <a:close/>
                <a:moveTo>
                  <a:pt x="60144" y="32674"/>
                </a:moveTo>
                <a:cubicBezTo>
                  <a:pt x="69397" y="32674"/>
                  <a:pt x="77493" y="37301"/>
                  <a:pt x="82409" y="44337"/>
                </a:cubicBezTo>
                <a:lnTo>
                  <a:pt x="68048" y="52530"/>
                </a:lnTo>
                <a:cubicBezTo>
                  <a:pt x="66120" y="50409"/>
                  <a:pt x="63132" y="49253"/>
                  <a:pt x="60144" y="49253"/>
                </a:cubicBezTo>
                <a:cubicBezTo>
                  <a:pt x="57156" y="49253"/>
                  <a:pt x="54168" y="50602"/>
                  <a:pt x="52240" y="52530"/>
                </a:cubicBezTo>
                <a:lnTo>
                  <a:pt x="37783" y="44337"/>
                </a:lnTo>
                <a:cubicBezTo>
                  <a:pt x="42698" y="37301"/>
                  <a:pt x="50891" y="32674"/>
                  <a:pt x="60144" y="32674"/>
                </a:cubicBezTo>
                <a:close/>
                <a:moveTo>
                  <a:pt x="57445" y="87132"/>
                </a:moveTo>
                <a:cubicBezTo>
                  <a:pt x="43566" y="85686"/>
                  <a:pt x="32963" y="74024"/>
                  <a:pt x="32963" y="59855"/>
                </a:cubicBezTo>
                <a:cubicBezTo>
                  <a:pt x="32963" y="56096"/>
                  <a:pt x="33734" y="52530"/>
                  <a:pt x="35084" y="48963"/>
                </a:cubicBezTo>
                <a:lnTo>
                  <a:pt x="49542" y="57156"/>
                </a:lnTo>
                <a:cubicBezTo>
                  <a:pt x="49253" y="58024"/>
                  <a:pt x="49253" y="59084"/>
                  <a:pt x="49253" y="59855"/>
                </a:cubicBezTo>
                <a:cubicBezTo>
                  <a:pt x="49253" y="65060"/>
                  <a:pt x="52819" y="69108"/>
                  <a:pt x="57445" y="70457"/>
                </a:cubicBezTo>
                <a:lnTo>
                  <a:pt x="57445" y="87132"/>
                </a:lnTo>
                <a:close/>
                <a:moveTo>
                  <a:pt x="54650" y="59855"/>
                </a:moveTo>
                <a:cubicBezTo>
                  <a:pt x="54650" y="56867"/>
                  <a:pt x="57156" y="54457"/>
                  <a:pt x="60144" y="54457"/>
                </a:cubicBezTo>
                <a:cubicBezTo>
                  <a:pt x="63132" y="54457"/>
                  <a:pt x="65542" y="56867"/>
                  <a:pt x="65542" y="59855"/>
                </a:cubicBezTo>
                <a:cubicBezTo>
                  <a:pt x="65542" y="62843"/>
                  <a:pt x="63132" y="65349"/>
                  <a:pt x="60144" y="65349"/>
                </a:cubicBezTo>
                <a:cubicBezTo>
                  <a:pt x="57156" y="65349"/>
                  <a:pt x="54650" y="62843"/>
                  <a:pt x="54650" y="59855"/>
                </a:cubicBezTo>
                <a:close/>
                <a:moveTo>
                  <a:pt x="87325" y="59855"/>
                </a:moveTo>
                <a:cubicBezTo>
                  <a:pt x="87325" y="74024"/>
                  <a:pt x="76722" y="85493"/>
                  <a:pt x="62843" y="87132"/>
                </a:cubicBezTo>
                <a:lnTo>
                  <a:pt x="62843" y="70457"/>
                </a:lnTo>
                <a:cubicBezTo>
                  <a:pt x="67469" y="69397"/>
                  <a:pt x="71036" y="65060"/>
                  <a:pt x="71036" y="59855"/>
                </a:cubicBezTo>
                <a:cubicBezTo>
                  <a:pt x="71036" y="59084"/>
                  <a:pt x="70746" y="58024"/>
                  <a:pt x="70746" y="57156"/>
                </a:cubicBezTo>
                <a:lnTo>
                  <a:pt x="85108" y="48963"/>
                </a:lnTo>
                <a:cubicBezTo>
                  <a:pt x="86554" y="52530"/>
                  <a:pt x="87325" y="56096"/>
                  <a:pt x="87325" y="59855"/>
                </a:cubicBezTo>
                <a:close/>
                <a:moveTo>
                  <a:pt x="115855" y="47903"/>
                </a:moveTo>
                <a:lnTo>
                  <a:pt x="110168" y="46554"/>
                </a:lnTo>
                <a:cubicBezTo>
                  <a:pt x="109108" y="42216"/>
                  <a:pt x="107180" y="37879"/>
                  <a:pt x="104963" y="34024"/>
                </a:cubicBezTo>
                <a:lnTo>
                  <a:pt x="107951" y="28915"/>
                </a:lnTo>
                <a:cubicBezTo>
                  <a:pt x="108819" y="26987"/>
                  <a:pt x="109590" y="24771"/>
                  <a:pt x="107951" y="23132"/>
                </a:cubicBezTo>
                <a:lnTo>
                  <a:pt x="96867" y="12048"/>
                </a:lnTo>
                <a:cubicBezTo>
                  <a:pt x="96000" y="11180"/>
                  <a:pt x="95228" y="10891"/>
                  <a:pt x="94361" y="10891"/>
                </a:cubicBezTo>
                <a:cubicBezTo>
                  <a:pt x="93301" y="10891"/>
                  <a:pt x="92240" y="11469"/>
                  <a:pt x="91180" y="12048"/>
                </a:cubicBezTo>
                <a:lnTo>
                  <a:pt x="85975" y="15036"/>
                </a:lnTo>
                <a:cubicBezTo>
                  <a:pt x="82120" y="12819"/>
                  <a:pt x="77783" y="10891"/>
                  <a:pt x="73445" y="9831"/>
                </a:cubicBezTo>
                <a:lnTo>
                  <a:pt x="72096" y="4144"/>
                </a:lnTo>
                <a:cubicBezTo>
                  <a:pt x="71518" y="2216"/>
                  <a:pt x="70168" y="0"/>
                  <a:pt x="68048" y="0"/>
                </a:cubicBezTo>
                <a:lnTo>
                  <a:pt x="51951" y="0"/>
                </a:lnTo>
                <a:cubicBezTo>
                  <a:pt x="49831" y="0"/>
                  <a:pt x="48385" y="1927"/>
                  <a:pt x="47903" y="4144"/>
                </a:cubicBezTo>
                <a:lnTo>
                  <a:pt x="46554" y="9831"/>
                </a:lnTo>
                <a:cubicBezTo>
                  <a:pt x="42216" y="10891"/>
                  <a:pt x="37783" y="12819"/>
                  <a:pt x="34024" y="15036"/>
                </a:cubicBezTo>
                <a:lnTo>
                  <a:pt x="28819" y="12048"/>
                </a:lnTo>
                <a:cubicBezTo>
                  <a:pt x="28048" y="11469"/>
                  <a:pt x="26698" y="10891"/>
                  <a:pt x="25542" y="10891"/>
                </a:cubicBezTo>
                <a:cubicBezTo>
                  <a:pt x="24771" y="10891"/>
                  <a:pt x="23903" y="11180"/>
                  <a:pt x="23132" y="12048"/>
                </a:cubicBezTo>
                <a:lnTo>
                  <a:pt x="11951" y="23132"/>
                </a:lnTo>
                <a:cubicBezTo>
                  <a:pt x="10313" y="24771"/>
                  <a:pt x="11180" y="26987"/>
                  <a:pt x="11951" y="28915"/>
                </a:cubicBezTo>
                <a:lnTo>
                  <a:pt x="14939" y="34024"/>
                </a:lnTo>
                <a:cubicBezTo>
                  <a:pt x="12819" y="37879"/>
                  <a:pt x="10891" y="42216"/>
                  <a:pt x="9831" y="46554"/>
                </a:cubicBezTo>
                <a:lnTo>
                  <a:pt x="4048" y="47903"/>
                </a:lnTo>
                <a:cubicBezTo>
                  <a:pt x="2216" y="48481"/>
                  <a:pt x="0" y="49831"/>
                  <a:pt x="0" y="51951"/>
                </a:cubicBezTo>
                <a:lnTo>
                  <a:pt x="0" y="68048"/>
                </a:lnTo>
                <a:cubicBezTo>
                  <a:pt x="0" y="70265"/>
                  <a:pt x="1927" y="71325"/>
                  <a:pt x="4048" y="72096"/>
                </a:cubicBezTo>
                <a:lnTo>
                  <a:pt x="9831" y="73445"/>
                </a:lnTo>
                <a:cubicBezTo>
                  <a:pt x="10891" y="77879"/>
                  <a:pt x="12819" y="82216"/>
                  <a:pt x="14939" y="85975"/>
                </a:cubicBezTo>
                <a:lnTo>
                  <a:pt x="11951" y="91180"/>
                </a:lnTo>
                <a:cubicBezTo>
                  <a:pt x="10891" y="92819"/>
                  <a:pt x="10313" y="95228"/>
                  <a:pt x="11951" y="96867"/>
                </a:cubicBezTo>
                <a:lnTo>
                  <a:pt x="23132" y="108048"/>
                </a:lnTo>
                <a:cubicBezTo>
                  <a:pt x="23903" y="108819"/>
                  <a:pt x="24771" y="108819"/>
                  <a:pt x="25542" y="108819"/>
                </a:cubicBezTo>
                <a:cubicBezTo>
                  <a:pt x="26698" y="108819"/>
                  <a:pt x="27759" y="108337"/>
                  <a:pt x="28819" y="108048"/>
                </a:cubicBezTo>
                <a:lnTo>
                  <a:pt x="34024" y="105060"/>
                </a:lnTo>
                <a:cubicBezTo>
                  <a:pt x="37783" y="107180"/>
                  <a:pt x="42216" y="109108"/>
                  <a:pt x="46554" y="110168"/>
                </a:cubicBezTo>
                <a:lnTo>
                  <a:pt x="47903" y="115951"/>
                </a:lnTo>
                <a:cubicBezTo>
                  <a:pt x="48385" y="117783"/>
                  <a:pt x="49831" y="120000"/>
                  <a:pt x="51951" y="120000"/>
                </a:cubicBezTo>
                <a:lnTo>
                  <a:pt x="68048" y="120000"/>
                </a:lnTo>
                <a:cubicBezTo>
                  <a:pt x="70168" y="120000"/>
                  <a:pt x="71228" y="118072"/>
                  <a:pt x="72096" y="115951"/>
                </a:cubicBezTo>
                <a:lnTo>
                  <a:pt x="73445" y="110168"/>
                </a:lnTo>
                <a:cubicBezTo>
                  <a:pt x="77783" y="109108"/>
                  <a:pt x="82120" y="107180"/>
                  <a:pt x="85975" y="105060"/>
                </a:cubicBezTo>
                <a:lnTo>
                  <a:pt x="91180" y="108048"/>
                </a:lnTo>
                <a:cubicBezTo>
                  <a:pt x="92240" y="108626"/>
                  <a:pt x="93301" y="108819"/>
                  <a:pt x="94361" y="108819"/>
                </a:cubicBezTo>
                <a:cubicBezTo>
                  <a:pt x="95228" y="108819"/>
                  <a:pt x="96000" y="108626"/>
                  <a:pt x="96867" y="108048"/>
                </a:cubicBezTo>
                <a:lnTo>
                  <a:pt x="107951" y="96867"/>
                </a:lnTo>
                <a:cubicBezTo>
                  <a:pt x="109590" y="95228"/>
                  <a:pt x="109108" y="93108"/>
                  <a:pt x="107951" y="91180"/>
                </a:cubicBezTo>
                <a:lnTo>
                  <a:pt x="104963" y="85975"/>
                </a:lnTo>
                <a:cubicBezTo>
                  <a:pt x="107180" y="82216"/>
                  <a:pt x="109108" y="77879"/>
                  <a:pt x="110168" y="73445"/>
                </a:cubicBezTo>
                <a:lnTo>
                  <a:pt x="115855" y="72096"/>
                </a:lnTo>
                <a:cubicBezTo>
                  <a:pt x="117783" y="71614"/>
                  <a:pt x="120000" y="70265"/>
                  <a:pt x="120000" y="68048"/>
                </a:cubicBezTo>
                <a:lnTo>
                  <a:pt x="120000" y="51951"/>
                </a:lnTo>
                <a:cubicBezTo>
                  <a:pt x="120000" y="49831"/>
                  <a:pt x="118072" y="48481"/>
                  <a:pt x="115855" y="47903"/>
                </a:cubicBezTo>
                <a:close/>
                <a:moveTo>
                  <a:pt x="114506" y="66698"/>
                </a:moveTo>
                <a:lnTo>
                  <a:pt x="114506" y="66698"/>
                </a:lnTo>
                <a:lnTo>
                  <a:pt x="108819" y="68048"/>
                </a:lnTo>
                <a:cubicBezTo>
                  <a:pt x="106891" y="68626"/>
                  <a:pt x="105253" y="69975"/>
                  <a:pt x="104963" y="71903"/>
                </a:cubicBezTo>
                <a:cubicBezTo>
                  <a:pt x="103903" y="75662"/>
                  <a:pt x="102265" y="79518"/>
                  <a:pt x="100337" y="82987"/>
                </a:cubicBezTo>
                <a:cubicBezTo>
                  <a:pt x="99277" y="84626"/>
                  <a:pt x="99277" y="86843"/>
                  <a:pt x="100337" y="88481"/>
                </a:cubicBezTo>
                <a:lnTo>
                  <a:pt x="103421" y="93301"/>
                </a:lnTo>
                <a:lnTo>
                  <a:pt x="93879" y="102843"/>
                </a:lnTo>
                <a:lnTo>
                  <a:pt x="93879" y="102843"/>
                </a:lnTo>
                <a:lnTo>
                  <a:pt x="88963" y="99855"/>
                </a:lnTo>
                <a:cubicBezTo>
                  <a:pt x="88096" y="99373"/>
                  <a:pt x="87036" y="99084"/>
                  <a:pt x="86265" y="99084"/>
                </a:cubicBezTo>
                <a:cubicBezTo>
                  <a:pt x="85397" y="99084"/>
                  <a:pt x="84337" y="99373"/>
                  <a:pt x="83469" y="99855"/>
                </a:cubicBezTo>
                <a:cubicBezTo>
                  <a:pt x="80000" y="101783"/>
                  <a:pt x="76144" y="103421"/>
                  <a:pt x="72385" y="104481"/>
                </a:cubicBezTo>
                <a:cubicBezTo>
                  <a:pt x="70457" y="105060"/>
                  <a:pt x="69108" y="106409"/>
                  <a:pt x="68530" y="108337"/>
                </a:cubicBezTo>
                <a:lnTo>
                  <a:pt x="67180" y="114024"/>
                </a:lnTo>
                <a:lnTo>
                  <a:pt x="67180" y="114024"/>
                </a:lnTo>
                <a:lnTo>
                  <a:pt x="53879" y="114024"/>
                </a:lnTo>
                <a:lnTo>
                  <a:pt x="52530" y="108337"/>
                </a:lnTo>
                <a:cubicBezTo>
                  <a:pt x="51951" y="106409"/>
                  <a:pt x="50602" y="104771"/>
                  <a:pt x="48674" y="104481"/>
                </a:cubicBezTo>
                <a:cubicBezTo>
                  <a:pt x="44915" y="103421"/>
                  <a:pt x="41060" y="101783"/>
                  <a:pt x="37590" y="99855"/>
                </a:cubicBezTo>
                <a:cubicBezTo>
                  <a:pt x="36722" y="99373"/>
                  <a:pt x="35662" y="99084"/>
                  <a:pt x="34795" y="99084"/>
                </a:cubicBezTo>
                <a:cubicBezTo>
                  <a:pt x="33734" y="99084"/>
                  <a:pt x="32963" y="99373"/>
                  <a:pt x="32096" y="99855"/>
                </a:cubicBezTo>
                <a:lnTo>
                  <a:pt x="27180" y="102843"/>
                </a:lnTo>
                <a:lnTo>
                  <a:pt x="27180" y="102843"/>
                </a:lnTo>
                <a:lnTo>
                  <a:pt x="17734" y="93301"/>
                </a:lnTo>
                <a:lnTo>
                  <a:pt x="20722" y="88481"/>
                </a:lnTo>
                <a:cubicBezTo>
                  <a:pt x="21783" y="86843"/>
                  <a:pt x="21783" y="84626"/>
                  <a:pt x="20722" y="82987"/>
                </a:cubicBezTo>
                <a:cubicBezTo>
                  <a:pt x="18506" y="79518"/>
                  <a:pt x="17156" y="75662"/>
                  <a:pt x="16096" y="71903"/>
                </a:cubicBezTo>
                <a:cubicBezTo>
                  <a:pt x="15518" y="69975"/>
                  <a:pt x="14168" y="68626"/>
                  <a:pt x="12240" y="68048"/>
                </a:cubicBezTo>
                <a:lnTo>
                  <a:pt x="6843" y="66698"/>
                </a:lnTo>
                <a:lnTo>
                  <a:pt x="6843" y="66698"/>
                </a:lnTo>
                <a:lnTo>
                  <a:pt x="6843" y="53397"/>
                </a:lnTo>
                <a:lnTo>
                  <a:pt x="12530" y="51951"/>
                </a:lnTo>
                <a:cubicBezTo>
                  <a:pt x="14457" y="51469"/>
                  <a:pt x="16096" y="50120"/>
                  <a:pt x="16289" y="48192"/>
                </a:cubicBezTo>
                <a:cubicBezTo>
                  <a:pt x="17445" y="44337"/>
                  <a:pt x="19084" y="40578"/>
                  <a:pt x="20915" y="37012"/>
                </a:cubicBezTo>
                <a:cubicBezTo>
                  <a:pt x="22072" y="35373"/>
                  <a:pt x="22072" y="33253"/>
                  <a:pt x="20915" y="31614"/>
                </a:cubicBezTo>
                <a:lnTo>
                  <a:pt x="17927" y="26698"/>
                </a:lnTo>
                <a:lnTo>
                  <a:pt x="17927" y="26698"/>
                </a:lnTo>
                <a:lnTo>
                  <a:pt x="27469" y="17156"/>
                </a:lnTo>
                <a:lnTo>
                  <a:pt x="32385" y="20144"/>
                </a:lnTo>
                <a:cubicBezTo>
                  <a:pt x="33156" y="20722"/>
                  <a:pt x="34313" y="21012"/>
                  <a:pt x="35084" y="21012"/>
                </a:cubicBezTo>
                <a:cubicBezTo>
                  <a:pt x="35951" y="21012"/>
                  <a:pt x="37012" y="20722"/>
                  <a:pt x="37783" y="20144"/>
                </a:cubicBezTo>
                <a:cubicBezTo>
                  <a:pt x="41349" y="18313"/>
                  <a:pt x="45204" y="16674"/>
                  <a:pt x="48963" y="15518"/>
                </a:cubicBezTo>
                <a:cubicBezTo>
                  <a:pt x="50891" y="15036"/>
                  <a:pt x="52240" y="13686"/>
                  <a:pt x="52819" y="11759"/>
                </a:cubicBezTo>
                <a:lnTo>
                  <a:pt x="54168" y="6072"/>
                </a:lnTo>
                <a:lnTo>
                  <a:pt x="67469" y="6072"/>
                </a:lnTo>
                <a:lnTo>
                  <a:pt x="67469" y="6072"/>
                </a:lnTo>
                <a:lnTo>
                  <a:pt x="68819" y="11759"/>
                </a:lnTo>
                <a:cubicBezTo>
                  <a:pt x="69397" y="13686"/>
                  <a:pt x="70746" y="15228"/>
                  <a:pt x="72674" y="15518"/>
                </a:cubicBezTo>
                <a:cubicBezTo>
                  <a:pt x="76433" y="16674"/>
                  <a:pt x="80289" y="18313"/>
                  <a:pt x="83759" y="20144"/>
                </a:cubicBezTo>
                <a:cubicBezTo>
                  <a:pt x="84626" y="20722"/>
                  <a:pt x="85686" y="21012"/>
                  <a:pt x="86554" y="21012"/>
                </a:cubicBezTo>
                <a:cubicBezTo>
                  <a:pt x="87614" y="21012"/>
                  <a:pt x="88385" y="20722"/>
                  <a:pt x="89253" y="20144"/>
                </a:cubicBezTo>
                <a:lnTo>
                  <a:pt x="94168" y="17156"/>
                </a:lnTo>
                <a:lnTo>
                  <a:pt x="103614" y="26698"/>
                </a:lnTo>
                <a:lnTo>
                  <a:pt x="103614" y="26698"/>
                </a:lnTo>
                <a:lnTo>
                  <a:pt x="100626" y="31614"/>
                </a:lnTo>
                <a:cubicBezTo>
                  <a:pt x="99566" y="33253"/>
                  <a:pt x="99566" y="35373"/>
                  <a:pt x="100626" y="37012"/>
                </a:cubicBezTo>
                <a:cubicBezTo>
                  <a:pt x="102554" y="40578"/>
                  <a:pt x="104192" y="44337"/>
                  <a:pt x="105253" y="48192"/>
                </a:cubicBezTo>
                <a:cubicBezTo>
                  <a:pt x="105831" y="50120"/>
                  <a:pt x="107180" y="51469"/>
                  <a:pt x="109108" y="51951"/>
                </a:cubicBezTo>
                <a:lnTo>
                  <a:pt x="114795" y="53397"/>
                </a:lnTo>
                <a:lnTo>
                  <a:pt x="114795" y="66698"/>
                </a:lnTo>
                <a:lnTo>
                  <a:pt x="114506" y="66698"/>
                </a:lnTo>
                <a:close/>
              </a:path>
            </a:pathLst>
          </a:custGeom>
          <a:solidFill>
            <a:srgbClr val="EE79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1109" y="3306431"/>
            <a:ext cx="485163" cy="4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b="1"/>
              <a:t>Evaluation</a:t>
            </a:r>
            <a:endParaRPr sz="1800" b="1"/>
          </a:p>
        </p:txBody>
      </p:sp>
      <p:sp>
        <p:nvSpPr>
          <p:cNvPr id="258" name="Google Shape;258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Exemplo de Correlação</a:t>
            </a:r>
            <a:endParaRPr/>
          </a:p>
        </p:txBody>
      </p:sp>
      <p:sp>
        <p:nvSpPr>
          <p:cNvPr id="257" name="Google Shape;257;p30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sp>
        <p:nvSpPr>
          <p:cNvPr id="261" name="Google Shape;261;p30"/>
          <p:cNvSpPr txBox="1">
            <a:spLocks noGrp="1"/>
          </p:cNvSpPr>
          <p:nvPr>
            <p:ph type="body" idx="4294967295"/>
          </p:nvPr>
        </p:nvSpPr>
        <p:spPr>
          <a:xfrm>
            <a:off x="429400" y="1428750"/>
            <a:ext cx="8282750" cy="3206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Outra</a:t>
            </a:r>
            <a:r>
              <a:rPr lang="en-GB" dirty="0"/>
              <a:t> falsa </a:t>
            </a:r>
            <a:r>
              <a:rPr lang="en-GB" dirty="0" err="1"/>
              <a:t>interpretação</a:t>
            </a:r>
            <a:r>
              <a:rPr lang="en-GB" dirty="0"/>
              <a:t> é que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coeficientes</a:t>
            </a:r>
            <a:r>
              <a:rPr lang="en-GB" dirty="0"/>
              <a:t> de </a:t>
            </a:r>
            <a:r>
              <a:rPr lang="en-GB" dirty="0" err="1"/>
              <a:t>correlação</a:t>
            </a:r>
            <a:r>
              <a:rPr lang="en-GB" dirty="0"/>
              <a:t> </a:t>
            </a:r>
            <a:r>
              <a:rPr lang="en-GB" dirty="0" err="1"/>
              <a:t>são</a:t>
            </a:r>
            <a:r>
              <a:rPr lang="en-GB" dirty="0"/>
              <a:t> </a:t>
            </a:r>
            <a:r>
              <a:rPr lang="en-GB" dirty="0" err="1"/>
              <a:t>percentagens</a:t>
            </a:r>
            <a:r>
              <a:rPr lang="en-GB" dirty="0"/>
              <a:t>(%).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Um </a:t>
            </a:r>
            <a:r>
              <a:rPr lang="en-GB" dirty="0" err="1"/>
              <a:t>coeficiente</a:t>
            </a:r>
            <a:r>
              <a:rPr lang="en-GB" dirty="0"/>
              <a:t> de </a:t>
            </a:r>
            <a:r>
              <a:rPr lang="en-GB" dirty="0" err="1"/>
              <a:t>correlação</a:t>
            </a:r>
            <a:r>
              <a:rPr lang="en-GB" dirty="0"/>
              <a:t> de 0,776 </a:t>
            </a:r>
            <a:r>
              <a:rPr lang="en-GB" b="1" dirty="0">
                <a:solidFill>
                  <a:srgbClr val="B45F06"/>
                </a:solidFill>
              </a:rPr>
              <a:t>≠ </a:t>
            </a:r>
            <a:r>
              <a:rPr lang="en-GB" dirty="0"/>
              <a:t>77,6% de </a:t>
            </a:r>
            <a:r>
              <a:rPr lang="en-GB" dirty="0" err="1"/>
              <a:t>variabilidade</a:t>
            </a:r>
            <a:r>
              <a:rPr lang="en-GB" dirty="0"/>
              <a:t> entre </a:t>
            </a:r>
            <a:r>
              <a:rPr lang="en-GB" dirty="0" err="1"/>
              <a:t>esses</a:t>
            </a:r>
            <a:r>
              <a:rPr lang="en-GB" dirty="0"/>
              <a:t> </a:t>
            </a:r>
            <a:r>
              <a:rPr lang="en-GB" dirty="0" err="1"/>
              <a:t>atributos</a:t>
            </a:r>
            <a:r>
              <a:rPr lang="en-GB" dirty="0"/>
              <a:t>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 </a:t>
            </a:r>
            <a:r>
              <a:rPr lang="en-GB" dirty="0" err="1"/>
              <a:t>fórmula</a:t>
            </a:r>
            <a:r>
              <a:rPr lang="en-GB" dirty="0"/>
              <a:t> </a:t>
            </a:r>
            <a:r>
              <a:rPr lang="en-GB" dirty="0" err="1"/>
              <a:t>matemática</a:t>
            </a:r>
            <a:r>
              <a:rPr lang="en-GB" dirty="0"/>
              <a:t> </a:t>
            </a:r>
            <a:r>
              <a:rPr lang="en-GB" dirty="0" err="1"/>
              <a:t>subjacente</a:t>
            </a:r>
            <a:r>
              <a:rPr lang="en-GB" dirty="0"/>
              <a:t> </a:t>
            </a:r>
            <a:r>
              <a:rPr lang="en-GB" dirty="0" err="1"/>
              <a:t>ao</a:t>
            </a:r>
            <a:r>
              <a:rPr lang="en-GB" dirty="0"/>
              <a:t> </a:t>
            </a:r>
            <a:r>
              <a:rPr lang="en-GB" dirty="0" err="1"/>
              <a:t>cálculo</a:t>
            </a:r>
            <a:r>
              <a:rPr lang="en-GB" dirty="0"/>
              <a:t> dos </a:t>
            </a:r>
            <a:r>
              <a:rPr lang="en-GB" dirty="0" err="1"/>
              <a:t>coeficientes</a:t>
            </a:r>
            <a:r>
              <a:rPr lang="en-GB" dirty="0"/>
              <a:t> de </a:t>
            </a:r>
            <a:r>
              <a:rPr lang="en-GB" dirty="0" err="1"/>
              <a:t>correlação</a:t>
            </a:r>
            <a:r>
              <a:rPr lang="en-GB" dirty="0"/>
              <a:t> </a:t>
            </a:r>
            <a:r>
              <a:rPr lang="en-GB" dirty="0" err="1"/>
              <a:t>mede</a:t>
            </a:r>
            <a:r>
              <a:rPr lang="en-GB" dirty="0"/>
              <a:t> </a:t>
            </a:r>
            <a:r>
              <a:rPr lang="en-GB" dirty="0" err="1"/>
              <a:t>apenas</a:t>
            </a:r>
            <a:r>
              <a:rPr lang="en-GB" dirty="0"/>
              <a:t> a </a:t>
            </a:r>
            <a:r>
              <a:rPr lang="en-GB" dirty="0" err="1"/>
              <a:t>força</a:t>
            </a:r>
            <a:r>
              <a:rPr lang="en-GB" dirty="0"/>
              <a:t>, </a:t>
            </a:r>
            <a:r>
              <a:rPr lang="en-GB" dirty="0" err="1"/>
              <a:t>como</a:t>
            </a:r>
            <a:r>
              <a:rPr lang="en-GB" dirty="0"/>
              <a:t> </a:t>
            </a:r>
            <a:r>
              <a:rPr lang="en-GB" dirty="0" err="1"/>
              <a:t>indicado</a:t>
            </a:r>
            <a:r>
              <a:rPr lang="en-GB" dirty="0"/>
              <a:t> pela </a:t>
            </a:r>
            <a:r>
              <a:rPr lang="en-GB" dirty="0" err="1"/>
              <a:t>proximidade</a:t>
            </a:r>
            <a:r>
              <a:rPr lang="en-GB" dirty="0"/>
              <a:t> de 1 </a:t>
            </a:r>
            <a:r>
              <a:rPr lang="en-GB" dirty="0" err="1"/>
              <a:t>ou</a:t>
            </a:r>
            <a:r>
              <a:rPr lang="en-GB" dirty="0"/>
              <a:t> -1, da </a:t>
            </a:r>
            <a:r>
              <a:rPr lang="en-GB" dirty="0" err="1"/>
              <a:t>interação</a:t>
            </a:r>
            <a:r>
              <a:rPr lang="en-GB" dirty="0"/>
              <a:t> entre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atributos</a:t>
            </a:r>
            <a:r>
              <a:rPr lang="en-GB" dirty="0"/>
              <a:t>.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259" name="Google Shape;259;p30"/>
          <p:cNvSpPr/>
          <p:nvPr/>
        </p:nvSpPr>
        <p:spPr>
          <a:xfrm>
            <a:off x="487209" y="371322"/>
            <a:ext cx="297000" cy="29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144" y="27277"/>
                </a:moveTo>
                <a:cubicBezTo>
                  <a:pt x="42216" y="27277"/>
                  <a:pt x="27469" y="41927"/>
                  <a:pt x="27469" y="59855"/>
                </a:cubicBezTo>
                <a:cubicBezTo>
                  <a:pt x="27469" y="77879"/>
                  <a:pt x="42216" y="92530"/>
                  <a:pt x="60144" y="92530"/>
                </a:cubicBezTo>
                <a:cubicBezTo>
                  <a:pt x="78072" y="92530"/>
                  <a:pt x="92722" y="77879"/>
                  <a:pt x="92722" y="59855"/>
                </a:cubicBezTo>
                <a:cubicBezTo>
                  <a:pt x="92722" y="41927"/>
                  <a:pt x="78072" y="27277"/>
                  <a:pt x="60144" y="27277"/>
                </a:cubicBezTo>
                <a:close/>
                <a:moveTo>
                  <a:pt x="60144" y="32674"/>
                </a:moveTo>
                <a:cubicBezTo>
                  <a:pt x="69397" y="32674"/>
                  <a:pt x="77493" y="37301"/>
                  <a:pt x="82409" y="44337"/>
                </a:cubicBezTo>
                <a:lnTo>
                  <a:pt x="68048" y="52530"/>
                </a:lnTo>
                <a:cubicBezTo>
                  <a:pt x="66120" y="50409"/>
                  <a:pt x="63132" y="49253"/>
                  <a:pt x="60144" y="49253"/>
                </a:cubicBezTo>
                <a:cubicBezTo>
                  <a:pt x="57156" y="49253"/>
                  <a:pt x="54168" y="50602"/>
                  <a:pt x="52240" y="52530"/>
                </a:cubicBezTo>
                <a:lnTo>
                  <a:pt x="37783" y="44337"/>
                </a:lnTo>
                <a:cubicBezTo>
                  <a:pt x="42698" y="37301"/>
                  <a:pt x="50891" y="32674"/>
                  <a:pt x="60144" y="32674"/>
                </a:cubicBezTo>
                <a:close/>
                <a:moveTo>
                  <a:pt x="57445" y="87132"/>
                </a:moveTo>
                <a:cubicBezTo>
                  <a:pt x="43566" y="85686"/>
                  <a:pt x="32963" y="74024"/>
                  <a:pt x="32963" y="59855"/>
                </a:cubicBezTo>
                <a:cubicBezTo>
                  <a:pt x="32963" y="56096"/>
                  <a:pt x="33734" y="52530"/>
                  <a:pt x="35084" y="48963"/>
                </a:cubicBezTo>
                <a:lnTo>
                  <a:pt x="49542" y="57156"/>
                </a:lnTo>
                <a:cubicBezTo>
                  <a:pt x="49253" y="58024"/>
                  <a:pt x="49253" y="59084"/>
                  <a:pt x="49253" y="59855"/>
                </a:cubicBezTo>
                <a:cubicBezTo>
                  <a:pt x="49253" y="65060"/>
                  <a:pt x="52819" y="69108"/>
                  <a:pt x="57445" y="70457"/>
                </a:cubicBezTo>
                <a:lnTo>
                  <a:pt x="57445" y="87132"/>
                </a:lnTo>
                <a:close/>
                <a:moveTo>
                  <a:pt x="54650" y="59855"/>
                </a:moveTo>
                <a:cubicBezTo>
                  <a:pt x="54650" y="56867"/>
                  <a:pt x="57156" y="54457"/>
                  <a:pt x="60144" y="54457"/>
                </a:cubicBezTo>
                <a:cubicBezTo>
                  <a:pt x="63132" y="54457"/>
                  <a:pt x="65542" y="56867"/>
                  <a:pt x="65542" y="59855"/>
                </a:cubicBezTo>
                <a:cubicBezTo>
                  <a:pt x="65542" y="62843"/>
                  <a:pt x="63132" y="65349"/>
                  <a:pt x="60144" y="65349"/>
                </a:cubicBezTo>
                <a:cubicBezTo>
                  <a:pt x="57156" y="65349"/>
                  <a:pt x="54650" y="62843"/>
                  <a:pt x="54650" y="59855"/>
                </a:cubicBezTo>
                <a:close/>
                <a:moveTo>
                  <a:pt x="87325" y="59855"/>
                </a:moveTo>
                <a:cubicBezTo>
                  <a:pt x="87325" y="74024"/>
                  <a:pt x="76722" y="85493"/>
                  <a:pt x="62843" y="87132"/>
                </a:cubicBezTo>
                <a:lnTo>
                  <a:pt x="62843" y="70457"/>
                </a:lnTo>
                <a:cubicBezTo>
                  <a:pt x="67469" y="69397"/>
                  <a:pt x="71036" y="65060"/>
                  <a:pt x="71036" y="59855"/>
                </a:cubicBezTo>
                <a:cubicBezTo>
                  <a:pt x="71036" y="59084"/>
                  <a:pt x="70746" y="58024"/>
                  <a:pt x="70746" y="57156"/>
                </a:cubicBezTo>
                <a:lnTo>
                  <a:pt x="85108" y="48963"/>
                </a:lnTo>
                <a:cubicBezTo>
                  <a:pt x="86554" y="52530"/>
                  <a:pt x="87325" y="56096"/>
                  <a:pt x="87325" y="59855"/>
                </a:cubicBezTo>
                <a:close/>
                <a:moveTo>
                  <a:pt x="115855" y="47903"/>
                </a:moveTo>
                <a:lnTo>
                  <a:pt x="110168" y="46554"/>
                </a:lnTo>
                <a:cubicBezTo>
                  <a:pt x="109108" y="42216"/>
                  <a:pt x="107180" y="37879"/>
                  <a:pt x="104963" y="34024"/>
                </a:cubicBezTo>
                <a:lnTo>
                  <a:pt x="107951" y="28915"/>
                </a:lnTo>
                <a:cubicBezTo>
                  <a:pt x="108819" y="26987"/>
                  <a:pt x="109590" y="24771"/>
                  <a:pt x="107951" y="23132"/>
                </a:cubicBezTo>
                <a:lnTo>
                  <a:pt x="96867" y="12048"/>
                </a:lnTo>
                <a:cubicBezTo>
                  <a:pt x="96000" y="11180"/>
                  <a:pt x="95228" y="10891"/>
                  <a:pt x="94361" y="10891"/>
                </a:cubicBezTo>
                <a:cubicBezTo>
                  <a:pt x="93301" y="10891"/>
                  <a:pt x="92240" y="11469"/>
                  <a:pt x="91180" y="12048"/>
                </a:cubicBezTo>
                <a:lnTo>
                  <a:pt x="85975" y="15036"/>
                </a:lnTo>
                <a:cubicBezTo>
                  <a:pt x="82120" y="12819"/>
                  <a:pt x="77783" y="10891"/>
                  <a:pt x="73445" y="9831"/>
                </a:cubicBezTo>
                <a:lnTo>
                  <a:pt x="72096" y="4144"/>
                </a:lnTo>
                <a:cubicBezTo>
                  <a:pt x="71518" y="2216"/>
                  <a:pt x="70168" y="0"/>
                  <a:pt x="68048" y="0"/>
                </a:cubicBezTo>
                <a:lnTo>
                  <a:pt x="51951" y="0"/>
                </a:lnTo>
                <a:cubicBezTo>
                  <a:pt x="49831" y="0"/>
                  <a:pt x="48385" y="1927"/>
                  <a:pt x="47903" y="4144"/>
                </a:cubicBezTo>
                <a:lnTo>
                  <a:pt x="46554" y="9831"/>
                </a:lnTo>
                <a:cubicBezTo>
                  <a:pt x="42216" y="10891"/>
                  <a:pt x="37783" y="12819"/>
                  <a:pt x="34024" y="15036"/>
                </a:cubicBezTo>
                <a:lnTo>
                  <a:pt x="28819" y="12048"/>
                </a:lnTo>
                <a:cubicBezTo>
                  <a:pt x="28048" y="11469"/>
                  <a:pt x="26698" y="10891"/>
                  <a:pt x="25542" y="10891"/>
                </a:cubicBezTo>
                <a:cubicBezTo>
                  <a:pt x="24771" y="10891"/>
                  <a:pt x="23903" y="11180"/>
                  <a:pt x="23132" y="12048"/>
                </a:cubicBezTo>
                <a:lnTo>
                  <a:pt x="11951" y="23132"/>
                </a:lnTo>
                <a:cubicBezTo>
                  <a:pt x="10313" y="24771"/>
                  <a:pt x="11180" y="26987"/>
                  <a:pt x="11951" y="28915"/>
                </a:cubicBezTo>
                <a:lnTo>
                  <a:pt x="14939" y="34024"/>
                </a:lnTo>
                <a:cubicBezTo>
                  <a:pt x="12819" y="37879"/>
                  <a:pt x="10891" y="42216"/>
                  <a:pt x="9831" y="46554"/>
                </a:cubicBezTo>
                <a:lnTo>
                  <a:pt x="4048" y="47903"/>
                </a:lnTo>
                <a:cubicBezTo>
                  <a:pt x="2216" y="48481"/>
                  <a:pt x="0" y="49831"/>
                  <a:pt x="0" y="51951"/>
                </a:cubicBezTo>
                <a:lnTo>
                  <a:pt x="0" y="68048"/>
                </a:lnTo>
                <a:cubicBezTo>
                  <a:pt x="0" y="70265"/>
                  <a:pt x="1927" y="71325"/>
                  <a:pt x="4048" y="72096"/>
                </a:cubicBezTo>
                <a:lnTo>
                  <a:pt x="9831" y="73445"/>
                </a:lnTo>
                <a:cubicBezTo>
                  <a:pt x="10891" y="77879"/>
                  <a:pt x="12819" y="82216"/>
                  <a:pt x="14939" y="85975"/>
                </a:cubicBezTo>
                <a:lnTo>
                  <a:pt x="11951" y="91180"/>
                </a:lnTo>
                <a:cubicBezTo>
                  <a:pt x="10891" y="92819"/>
                  <a:pt x="10313" y="95228"/>
                  <a:pt x="11951" y="96867"/>
                </a:cubicBezTo>
                <a:lnTo>
                  <a:pt x="23132" y="108048"/>
                </a:lnTo>
                <a:cubicBezTo>
                  <a:pt x="23903" y="108819"/>
                  <a:pt x="24771" y="108819"/>
                  <a:pt x="25542" y="108819"/>
                </a:cubicBezTo>
                <a:cubicBezTo>
                  <a:pt x="26698" y="108819"/>
                  <a:pt x="27759" y="108337"/>
                  <a:pt x="28819" y="108048"/>
                </a:cubicBezTo>
                <a:lnTo>
                  <a:pt x="34024" y="105060"/>
                </a:lnTo>
                <a:cubicBezTo>
                  <a:pt x="37783" y="107180"/>
                  <a:pt x="42216" y="109108"/>
                  <a:pt x="46554" y="110168"/>
                </a:cubicBezTo>
                <a:lnTo>
                  <a:pt x="47903" y="115951"/>
                </a:lnTo>
                <a:cubicBezTo>
                  <a:pt x="48385" y="117783"/>
                  <a:pt x="49831" y="120000"/>
                  <a:pt x="51951" y="120000"/>
                </a:cubicBezTo>
                <a:lnTo>
                  <a:pt x="68048" y="120000"/>
                </a:lnTo>
                <a:cubicBezTo>
                  <a:pt x="70168" y="120000"/>
                  <a:pt x="71228" y="118072"/>
                  <a:pt x="72096" y="115951"/>
                </a:cubicBezTo>
                <a:lnTo>
                  <a:pt x="73445" y="110168"/>
                </a:lnTo>
                <a:cubicBezTo>
                  <a:pt x="77783" y="109108"/>
                  <a:pt x="82120" y="107180"/>
                  <a:pt x="85975" y="105060"/>
                </a:cubicBezTo>
                <a:lnTo>
                  <a:pt x="91180" y="108048"/>
                </a:lnTo>
                <a:cubicBezTo>
                  <a:pt x="92240" y="108626"/>
                  <a:pt x="93301" y="108819"/>
                  <a:pt x="94361" y="108819"/>
                </a:cubicBezTo>
                <a:cubicBezTo>
                  <a:pt x="95228" y="108819"/>
                  <a:pt x="96000" y="108626"/>
                  <a:pt x="96867" y="108048"/>
                </a:cubicBezTo>
                <a:lnTo>
                  <a:pt x="107951" y="96867"/>
                </a:lnTo>
                <a:cubicBezTo>
                  <a:pt x="109590" y="95228"/>
                  <a:pt x="109108" y="93108"/>
                  <a:pt x="107951" y="91180"/>
                </a:cubicBezTo>
                <a:lnTo>
                  <a:pt x="104963" y="85975"/>
                </a:lnTo>
                <a:cubicBezTo>
                  <a:pt x="107180" y="82216"/>
                  <a:pt x="109108" y="77879"/>
                  <a:pt x="110168" y="73445"/>
                </a:cubicBezTo>
                <a:lnTo>
                  <a:pt x="115855" y="72096"/>
                </a:lnTo>
                <a:cubicBezTo>
                  <a:pt x="117783" y="71614"/>
                  <a:pt x="120000" y="70265"/>
                  <a:pt x="120000" y="68048"/>
                </a:cubicBezTo>
                <a:lnTo>
                  <a:pt x="120000" y="51951"/>
                </a:lnTo>
                <a:cubicBezTo>
                  <a:pt x="120000" y="49831"/>
                  <a:pt x="118072" y="48481"/>
                  <a:pt x="115855" y="47903"/>
                </a:cubicBezTo>
                <a:close/>
                <a:moveTo>
                  <a:pt x="114506" y="66698"/>
                </a:moveTo>
                <a:lnTo>
                  <a:pt x="114506" y="66698"/>
                </a:lnTo>
                <a:lnTo>
                  <a:pt x="108819" y="68048"/>
                </a:lnTo>
                <a:cubicBezTo>
                  <a:pt x="106891" y="68626"/>
                  <a:pt x="105253" y="69975"/>
                  <a:pt x="104963" y="71903"/>
                </a:cubicBezTo>
                <a:cubicBezTo>
                  <a:pt x="103903" y="75662"/>
                  <a:pt x="102265" y="79518"/>
                  <a:pt x="100337" y="82987"/>
                </a:cubicBezTo>
                <a:cubicBezTo>
                  <a:pt x="99277" y="84626"/>
                  <a:pt x="99277" y="86843"/>
                  <a:pt x="100337" y="88481"/>
                </a:cubicBezTo>
                <a:lnTo>
                  <a:pt x="103421" y="93301"/>
                </a:lnTo>
                <a:lnTo>
                  <a:pt x="93879" y="102843"/>
                </a:lnTo>
                <a:lnTo>
                  <a:pt x="93879" y="102843"/>
                </a:lnTo>
                <a:lnTo>
                  <a:pt x="88963" y="99855"/>
                </a:lnTo>
                <a:cubicBezTo>
                  <a:pt x="88096" y="99373"/>
                  <a:pt x="87036" y="99084"/>
                  <a:pt x="86265" y="99084"/>
                </a:cubicBezTo>
                <a:cubicBezTo>
                  <a:pt x="85397" y="99084"/>
                  <a:pt x="84337" y="99373"/>
                  <a:pt x="83469" y="99855"/>
                </a:cubicBezTo>
                <a:cubicBezTo>
                  <a:pt x="80000" y="101783"/>
                  <a:pt x="76144" y="103421"/>
                  <a:pt x="72385" y="104481"/>
                </a:cubicBezTo>
                <a:cubicBezTo>
                  <a:pt x="70457" y="105060"/>
                  <a:pt x="69108" y="106409"/>
                  <a:pt x="68530" y="108337"/>
                </a:cubicBezTo>
                <a:lnTo>
                  <a:pt x="67180" y="114024"/>
                </a:lnTo>
                <a:lnTo>
                  <a:pt x="67180" y="114024"/>
                </a:lnTo>
                <a:lnTo>
                  <a:pt x="53879" y="114024"/>
                </a:lnTo>
                <a:lnTo>
                  <a:pt x="52530" y="108337"/>
                </a:lnTo>
                <a:cubicBezTo>
                  <a:pt x="51951" y="106409"/>
                  <a:pt x="50602" y="104771"/>
                  <a:pt x="48674" y="104481"/>
                </a:cubicBezTo>
                <a:cubicBezTo>
                  <a:pt x="44915" y="103421"/>
                  <a:pt x="41060" y="101783"/>
                  <a:pt x="37590" y="99855"/>
                </a:cubicBezTo>
                <a:cubicBezTo>
                  <a:pt x="36722" y="99373"/>
                  <a:pt x="35662" y="99084"/>
                  <a:pt x="34795" y="99084"/>
                </a:cubicBezTo>
                <a:cubicBezTo>
                  <a:pt x="33734" y="99084"/>
                  <a:pt x="32963" y="99373"/>
                  <a:pt x="32096" y="99855"/>
                </a:cubicBezTo>
                <a:lnTo>
                  <a:pt x="27180" y="102843"/>
                </a:lnTo>
                <a:lnTo>
                  <a:pt x="27180" y="102843"/>
                </a:lnTo>
                <a:lnTo>
                  <a:pt x="17734" y="93301"/>
                </a:lnTo>
                <a:lnTo>
                  <a:pt x="20722" y="88481"/>
                </a:lnTo>
                <a:cubicBezTo>
                  <a:pt x="21783" y="86843"/>
                  <a:pt x="21783" y="84626"/>
                  <a:pt x="20722" y="82987"/>
                </a:cubicBezTo>
                <a:cubicBezTo>
                  <a:pt x="18506" y="79518"/>
                  <a:pt x="17156" y="75662"/>
                  <a:pt x="16096" y="71903"/>
                </a:cubicBezTo>
                <a:cubicBezTo>
                  <a:pt x="15518" y="69975"/>
                  <a:pt x="14168" y="68626"/>
                  <a:pt x="12240" y="68048"/>
                </a:cubicBezTo>
                <a:lnTo>
                  <a:pt x="6843" y="66698"/>
                </a:lnTo>
                <a:lnTo>
                  <a:pt x="6843" y="66698"/>
                </a:lnTo>
                <a:lnTo>
                  <a:pt x="6843" y="53397"/>
                </a:lnTo>
                <a:lnTo>
                  <a:pt x="12530" y="51951"/>
                </a:lnTo>
                <a:cubicBezTo>
                  <a:pt x="14457" y="51469"/>
                  <a:pt x="16096" y="50120"/>
                  <a:pt x="16289" y="48192"/>
                </a:cubicBezTo>
                <a:cubicBezTo>
                  <a:pt x="17445" y="44337"/>
                  <a:pt x="19084" y="40578"/>
                  <a:pt x="20915" y="37012"/>
                </a:cubicBezTo>
                <a:cubicBezTo>
                  <a:pt x="22072" y="35373"/>
                  <a:pt x="22072" y="33253"/>
                  <a:pt x="20915" y="31614"/>
                </a:cubicBezTo>
                <a:lnTo>
                  <a:pt x="17927" y="26698"/>
                </a:lnTo>
                <a:lnTo>
                  <a:pt x="17927" y="26698"/>
                </a:lnTo>
                <a:lnTo>
                  <a:pt x="27469" y="17156"/>
                </a:lnTo>
                <a:lnTo>
                  <a:pt x="32385" y="20144"/>
                </a:lnTo>
                <a:cubicBezTo>
                  <a:pt x="33156" y="20722"/>
                  <a:pt x="34313" y="21012"/>
                  <a:pt x="35084" y="21012"/>
                </a:cubicBezTo>
                <a:cubicBezTo>
                  <a:pt x="35951" y="21012"/>
                  <a:pt x="37012" y="20722"/>
                  <a:pt x="37783" y="20144"/>
                </a:cubicBezTo>
                <a:cubicBezTo>
                  <a:pt x="41349" y="18313"/>
                  <a:pt x="45204" y="16674"/>
                  <a:pt x="48963" y="15518"/>
                </a:cubicBezTo>
                <a:cubicBezTo>
                  <a:pt x="50891" y="15036"/>
                  <a:pt x="52240" y="13686"/>
                  <a:pt x="52819" y="11759"/>
                </a:cubicBezTo>
                <a:lnTo>
                  <a:pt x="54168" y="6072"/>
                </a:lnTo>
                <a:lnTo>
                  <a:pt x="67469" y="6072"/>
                </a:lnTo>
                <a:lnTo>
                  <a:pt x="67469" y="6072"/>
                </a:lnTo>
                <a:lnTo>
                  <a:pt x="68819" y="11759"/>
                </a:lnTo>
                <a:cubicBezTo>
                  <a:pt x="69397" y="13686"/>
                  <a:pt x="70746" y="15228"/>
                  <a:pt x="72674" y="15518"/>
                </a:cubicBezTo>
                <a:cubicBezTo>
                  <a:pt x="76433" y="16674"/>
                  <a:pt x="80289" y="18313"/>
                  <a:pt x="83759" y="20144"/>
                </a:cubicBezTo>
                <a:cubicBezTo>
                  <a:pt x="84626" y="20722"/>
                  <a:pt x="85686" y="21012"/>
                  <a:pt x="86554" y="21012"/>
                </a:cubicBezTo>
                <a:cubicBezTo>
                  <a:pt x="87614" y="21012"/>
                  <a:pt x="88385" y="20722"/>
                  <a:pt x="89253" y="20144"/>
                </a:cubicBezTo>
                <a:lnTo>
                  <a:pt x="94168" y="17156"/>
                </a:lnTo>
                <a:lnTo>
                  <a:pt x="103614" y="26698"/>
                </a:lnTo>
                <a:lnTo>
                  <a:pt x="103614" y="26698"/>
                </a:lnTo>
                <a:lnTo>
                  <a:pt x="100626" y="31614"/>
                </a:lnTo>
                <a:cubicBezTo>
                  <a:pt x="99566" y="33253"/>
                  <a:pt x="99566" y="35373"/>
                  <a:pt x="100626" y="37012"/>
                </a:cubicBezTo>
                <a:cubicBezTo>
                  <a:pt x="102554" y="40578"/>
                  <a:pt x="104192" y="44337"/>
                  <a:pt x="105253" y="48192"/>
                </a:cubicBezTo>
                <a:cubicBezTo>
                  <a:pt x="105831" y="50120"/>
                  <a:pt x="107180" y="51469"/>
                  <a:pt x="109108" y="51951"/>
                </a:cubicBezTo>
                <a:lnTo>
                  <a:pt x="114795" y="53397"/>
                </a:lnTo>
                <a:lnTo>
                  <a:pt x="114795" y="66698"/>
                </a:lnTo>
                <a:lnTo>
                  <a:pt x="114506" y="66698"/>
                </a:lnTo>
                <a:close/>
              </a:path>
            </a:pathLst>
          </a:custGeom>
          <a:solidFill>
            <a:srgbClr val="EE79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b="1"/>
              <a:t>Deployment</a:t>
            </a:r>
            <a:endParaRPr sz="1800" b="1"/>
          </a:p>
        </p:txBody>
      </p:sp>
      <p:sp>
        <p:nvSpPr>
          <p:cNvPr id="267" name="Google Shape;267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Exemplo de Correlação</a:t>
            </a:r>
            <a:endParaRPr/>
          </a:p>
        </p:txBody>
      </p:sp>
      <p:sp>
        <p:nvSpPr>
          <p:cNvPr id="266" name="Google Shape;266;p31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sp>
        <p:nvSpPr>
          <p:cNvPr id="270" name="Google Shape;270;p31"/>
          <p:cNvSpPr txBox="1">
            <a:spLocks noGrp="1"/>
          </p:cNvSpPr>
          <p:nvPr>
            <p:ph type="body" idx="4294967295"/>
          </p:nvPr>
        </p:nvSpPr>
        <p:spPr>
          <a:xfrm>
            <a:off x="429400" y="1428750"/>
            <a:ext cx="8282750" cy="3206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dirty="0"/>
              <a:t>O </a:t>
            </a:r>
            <a:r>
              <a:rPr lang="en-GB" sz="1600" dirty="0" err="1"/>
              <a:t>conceito</a:t>
            </a:r>
            <a:r>
              <a:rPr lang="en-GB" sz="1600" dirty="0"/>
              <a:t> de deployment </a:t>
            </a:r>
            <a:r>
              <a:rPr lang="en-GB" sz="1600" dirty="0" err="1"/>
              <a:t>em</a:t>
            </a:r>
            <a:r>
              <a:rPr lang="en-GB" sz="1600" dirty="0"/>
              <a:t> Data Mining </a:t>
            </a:r>
            <a:r>
              <a:rPr lang="en-GB" sz="1600" dirty="0" err="1"/>
              <a:t>significa</a:t>
            </a:r>
            <a:r>
              <a:rPr lang="en-GB" sz="1600" dirty="0"/>
              <a:t> </a:t>
            </a:r>
            <a:r>
              <a:rPr lang="en-GB" sz="1600" dirty="0" err="1"/>
              <a:t>fazer</a:t>
            </a:r>
            <a:r>
              <a:rPr lang="en-GB" sz="1600" dirty="0"/>
              <a:t> algo com </a:t>
            </a:r>
            <a:r>
              <a:rPr lang="en-GB" sz="1600" dirty="0" err="1"/>
              <a:t>os</a:t>
            </a:r>
            <a:r>
              <a:rPr lang="en-GB" sz="1600" dirty="0"/>
              <a:t> </a:t>
            </a:r>
            <a:r>
              <a:rPr lang="en-GB" sz="1600" dirty="0" err="1"/>
              <a:t>resultados</a:t>
            </a:r>
            <a:r>
              <a:rPr lang="en-GB" sz="1600" dirty="0"/>
              <a:t> do </a:t>
            </a:r>
            <a:r>
              <a:rPr lang="en-GB" sz="1600" dirty="0" err="1"/>
              <a:t>modelo</a:t>
            </a:r>
            <a:r>
              <a:rPr lang="en-GB" sz="1600" dirty="0"/>
              <a:t>, </a:t>
            </a:r>
            <a:r>
              <a:rPr lang="en-GB" sz="1600" dirty="0" err="1"/>
              <a:t>ou</a:t>
            </a:r>
            <a:r>
              <a:rPr lang="en-GB" sz="1600" dirty="0"/>
              <a:t> </a:t>
            </a:r>
            <a:r>
              <a:rPr lang="en-GB" sz="1600" dirty="0" err="1"/>
              <a:t>seja</a:t>
            </a:r>
            <a:r>
              <a:rPr lang="en-GB" sz="1600" dirty="0"/>
              <a:t>, </a:t>
            </a:r>
            <a:r>
              <a:rPr lang="en-GB" sz="1600" dirty="0" err="1"/>
              <a:t>tomar</a:t>
            </a:r>
            <a:r>
              <a:rPr lang="en-GB" sz="1600" dirty="0"/>
              <a:t> </a:t>
            </a:r>
            <a:r>
              <a:rPr lang="en-GB" sz="1600" dirty="0" err="1"/>
              <a:t>algumas</a:t>
            </a:r>
            <a:r>
              <a:rPr lang="en-GB" sz="1600" dirty="0"/>
              <a:t> </a:t>
            </a:r>
            <a:r>
              <a:rPr lang="en-GB" sz="1600" dirty="0" err="1"/>
              <a:t>medidas</a:t>
            </a:r>
            <a:r>
              <a:rPr lang="en-GB" sz="1600" dirty="0"/>
              <a:t> com base no que o </a:t>
            </a:r>
            <a:r>
              <a:rPr lang="en-GB" sz="1600" dirty="0" err="1"/>
              <a:t>modelo</a:t>
            </a:r>
            <a:r>
              <a:rPr lang="en-GB" sz="1600" dirty="0"/>
              <a:t> </a:t>
            </a:r>
            <a:r>
              <a:rPr lang="en-GB" sz="1600" dirty="0" err="1"/>
              <a:t>aprendeu</a:t>
            </a:r>
            <a:r>
              <a:rPr lang="en-GB" sz="1600" dirty="0"/>
              <a:t>. </a:t>
            </a:r>
            <a:r>
              <a:rPr lang="en-GB" sz="1600" dirty="0" err="1"/>
              <a:t>Existem</a:t>
            </a:r>
            <a:r>
              <a:rPr lang="en-GB" sz="1600" dirty="0"/>
              <a:t> </a:t>
            </a:r>
            <a:r>
              <a:rPr lang="en-GB" sz="1600" dirty="0" err="1"/>
              <a:t>várias</a:t>
            </a:r>
            <a:r>
              <a:rPr lang="en-GB" sz="1600" dirty="0"/>
              <a:t> </a:t>
            </a:r>
            <a:r>
              <a:rPr lang="en-GB" sz="1600" dirty="0" err="1"/>
              <a:t>coisas</a:t>
            </a:r>
            <a:r>
              <a:rPr lang="en-GB" sz="1600" dirty="0"/>
              <a:t> que a Sara </a:t>
            </a:r>
            <a:r>
              <a:rPr lang="en-GB" sz="1600" dirty="0" err="1"/>
              <a:t>pode</a:t>
            </a:r>
            <a:r>
              <a:rPr lang="en-GB" sz="1600" dirty="0"/>
              <a:t> </a:t>
            </a:r>
            <a:r>
              <a:rPr lang="en-GB" sz="1600" dirty="0" err="1"/>
              <a:t>fazer</a:t>
            </a:r>
            <a:r>
              <a:rPr lang="en-GB" sz="1600" dirty="0"/>
              <a:t> para </a:t>
            </a:r>
            <a:r>
              <a:rPr lang="en-GB" sz="1600" dirty="0" err="1"/>
              <a:t>agir</a:t>
            </a:r>
            <a:r>
              <a:rPr lang="en-GB" sz="1600" dirty="0"/>
              <a:t> com base no </a:t>
            </a:r>
            <a:r>
              <a:rPr lang="en-GB" sz="1600" dirty="0" err="1"/>
              <a:t>modelo</a:t>
            </a:r>
            <a:r>
              <a:rPr lang="en-GB" sz="1600" dirty="0"/>
              <a:t>/</a:t>
            </a:r>
            <a:r>
              <a:rPr lang="en-GB" sz="1600" dirty="0" err="1"/>
              <a:t>conhecimento</a:t>
            </a:r>
            <a:r>
              <a:rPr lang="en-GB" sz="1600" dirty="0"/>
              <a:t> </a:t>
            </a:r>
            <a:r>
              <a:rPr lang="en-GB" sz="1600" dirty="0" err="1"/>
              <a:t>obtido</a:t>
            </a:r>
            <a:r>
              <a:rPr lang="en-GB" sz="1600" dirty="0"/>
              <a:t>:</a:t>
            </a:r>
            <a:endParaRPr sz="16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268" name="Google Shape;268;p31"/>
          <p:cNvSpPr/>
          <p:nvPr/>
        </p:nvSpPr>
        <p:spPr>
          <a:xfrm>
            <a:off x="487209" y="371322"/>
            <a:ext cx="297000" cy="29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144" y="27277"/>
                </a:moveTo>
                <a:cubicBezTo>
                  <a:pt x="42216" y="27277"/>
                  <a:pt x="27469" y="41927"/>
                  <a:pt x="27469" y="59855"/>
                </a:cubicBezTo>
                <a:cubicBezTo>
                  <a:pt x="27469" y="77879"/>
                  <a:pt x="42216" y="92530"/>
                  <a:pt x="60144" y="92530"/>
                </a:cubicBezTo>
                <a:cubicBezTo>
                  <a:pt x="78072" y="92530"/>
                  <a:pt x="92722" y="77879"/>
                  <a:pt x="92722" y="59855"/>
                </a:cubicBezTo>
                <a:cubicBezTo>
                  <a:pt x="92722" y="41927"/>
                  <a:pt x="78072" y="27277"/>
                  <a:pt x="60144" y="27277"/>
                </a:cubicBezTo>
                <a:close/>
                <a:moveTo>
                  <a:pt x="60144" y="32674"/>
                </a:moveTo>
                <a:cubicBezTo>
                  <a:pt x="69397" y="32674"/>
                  <a:pt x="77493" y="37301"/>
                  <a:pt x="82409" y="44337"/>
                </a:cubicBezTo>
                <a:lnTo>
                  <a:pt x="68048" y="52530"/>
                </a:lnTo>
                <a:cubicBezTo>
                  <a:pt x="66120" y="50409"/>
                  <a:pt x="63132" y="49253"/>
                  <a:pt x="60144" y="49253"/>
                </a:cubicBezTo>
                <a:cubicBezTo>
                  <a:pt x="57156" y="49253"/>
                  <a:pt x="54168" y="50602"/>
                  <a:pt x="52240" y="52530"/>
                </a:cubicBezTo>
                <a:lnTo>
                  <a:pt x="37783" y="44337"/>
                </a:lnTo>
                <a:cubicBezTo>
                  <a:pt x="42698" y="37301"/>
                  <a:pt x="50891" y="32674"/>
                  <a:pt x="60144" y="32674"/>
                </a:cubicBezTo>
                <a:close/>
                <a:moveTo>
                  <a:pt x="57445" y="87132"/>
                </a:moveTo>
                <a:cubicBezTo>
                  <a:pt x="43566" y="85686"/>
                  <a:pt x="32963" y="74024"/>
                  <a:pt x="32963" y="59855"/>
                </a:cubicBezTo>
                <a:cubicBezTo>
                  <a:pt x="32963" y="56096"/>
                  <a:pt x="33734" y="52530"/>
                  <a:pt x="35084" y="48963"/>
                </a:cubicBezTo>
                <a:lnTo>
                  <a:pt x="49542" y="57156"/>
                </a:lnTo>
                <a:cubicBezTo>
                  <a:pt x="49253" y="58024"/>
                  <a:pt x="49253" y="59084"/>
                  <a:pt x="49253" y="59855"/>
                </a:cubicBezTo>
                <a:cubicBezTo>
                  <a:pt x="49253" y="65060"/>
                  <a:pt x="52819" y="69108"/>
                  <a:pt x="57445" y="70457"/>
                </a:cubicBezTo>
                <a:lnTo>
                  <a:pt x="57445" y="87132"/>
                </a:lnTo>
                <a:close/>
                <a:moveTo>
                  <a:pt x="54650" y="59855"/>
                </a:moveTo>
                <a:cubicBezTo>
                  <a:pt x="54650" y="56867"/>
                  <a:pt x="57156" y="54457"/>
                  <a:pt x="60144" y="54457"/>
                </a:cubicBezTo>
                <a:cubicBezTo>
                  <a:pt x="63132" y="54457"/>
                  <a:pt x="65542" y="56867"/>
                  <a:pt x="65542" y="59855"/>
                </a:cubicBezTo>
                <a:cubicBezTo>
                  <a:pt x="65542" y="62843"/>
                  <a:pt x="63132" y="65349"/>
                  <a:pt x="60144" y="65349"/>
                </a:cubicBezTo>
                <a:cubicBezTo>
                  <a:pt x="57156" y="65349"/>
                  <a:pt x="54650" y="62843"/>
                  <a:pt x="54650" y="59855"/>
                </a:cubicBezTo>
                <a:close/>
                <a:moveTo>
                  <a:pt x="87325" y="59855"/>
                </a:moveTo>
                <a:cubicBezTo>
                  <a:pt x="87325" y="74024"/>
                  <a:pt x="76722" y="85493"/>
                  <a:pt x="62843" y="87132"/>
                </a:cubicBezTo>
                <a:lnTo>
                  <a:pt x="62843" y="70457"/>
                </a:lnTo>
                <a:cubicBezTo>
                  <a:pt x="67469" y="69397"/>
                  <a:pt x="71036" y="65060"/>
                  <a:pt x="71036" y="59855"/>
                </a:cubicBezTo>
                <a:cubicBezTo>
                  <a:pt x="71036" y="59084"/>
                  <a:pt x="70746" y="58024"/>
                  <a:pt x="70746" y="57156"/>
                </a:cubicBezTo>
                <a:lnTo>
                  <a:pt x="85108" y="48963"/>
                </a:lnTo>
                <a:cubicBezTo>
                  <a:pt x="86554" y="52530"/>
                  <a:pt x="87325" y="56096"/>
                  <a:pt x="87325" y="59855"/>
                </a:cubicBezTo>
                <a:close/>
                <a:moveTo>
                  <a:pt x="115855" y="47903"/>
                </a:moveTo>
                <a:lnTo>
                  <a:pt x="110168" y="46554"/>
                </a:lnTo>
                <a:cubicBezTo>
                  <a:pt x="109108" y="42216"/>
                  <a:pt x="107180" y="37879"/>
                  <a:pt x="104963" y="34024"/>
                </a:cubicBezTo>
                <a:lnTo>
                  <a:pt x="107951" y="28915"/>
                </a:lnTo>
                <a:cubicBezTo>
                  <a:pt x="108819" y="26987"/>
                  <a:pt x="109590" y="24771"/>
                  <a:pt x="107951" y="23132"/>
                </a:cubicBezTo>
                <a:lnTo>
                  <a:pt x="96867" y="12048"/>
                </a:lnTo>
                <a:cubicBezTo>
                  <a:pt x="96000" y="11180"/>
                  <a:pt x="95228" y="10891"/>
                  <a:pt x="94361" y="10891"/>
                </a:cubicBezTo>
                <a:cubicBezTo>
                  <a:pt x="93301" y="10891"/>
                  <a:pt x="92240" y="11469"/>
                  <a:pt x="91180" y="12048"/>
                </a:cubicBezTo>
                <a:lnTo>
                  <a:pt x="85975" y="15036"/>
                </a:lnTo>
                <a:cubicBezTo>
                  <a:pt x="82120" y="12819"/>
                  <a:pt x="77783" y="10891"/>
                  <a:pt x="73445" y="9831"/>
                </a:cubicBezTo>
                <a:lnTo>
                  <a:pt x="72096" y="4144"/>
                </a:lnTo>
                <a:cubicBezTo>
                  <a:pt x="71518" y="2216"/>
                  <a:pt x="70168" y="0"/>
                  <a:pt x="68048" y="0"/>
                </a:cubicBezTo>
                <a:lnTo>
                  <a:pt x="51951" y="0"/>
                </a:lnTo>
                <a:cubicBezTo>
                  <a:pt x="49831" y="0"/>
                  <a:pt x="48385" y="1927"/>
                  <a:pt x="47903" y="4144"/>
                </a:cubicBezTo>
                <a:lnTo>
                  <a:pt x="46554" y="9831"/>
                </a:lnTo>
                <a:cubicBezTo>
                  <a:pt x="42216" y="10891"/>
                  <a:pt x="37783" y="12819"/>
                  <a:pt x="34024" y="15036"/>
                </a:cubicBezTo>
                <a:lnTo>
                  <a:pt x="28819" y="12048"/>
                </a:lnTo>
                <a:cubicBezTo>
                  <a:pt x="28048" y="11469"/>
                  <a:pt x="26698" y="10891"/>
                  <a:pt x="25542" y="10891"/>
                </a:cubicBezTo>
                <a:cubicBezTo>
                  <a:pt x="24771" y="10891"/>
                  <a:pt x="23903" y="11180"/>
                  <a:pt x="23132" y="12048"/>
                </a:cubicBezTo>
                <a:lnTo>
                  <a:pt x="11951" y="23132"/>
                </a:lnTo>
                <a:cubicBezTo>
                  <a:pt x="10313" y="24771"/>
                  <a:pt x="11180" y="26987"/>
                  <a:pt x="11951" y="28915"/>
                </a:cubicBezTo>
                <a:lnTo>
                  <a:pt x="14939" y="34024"/>
                </a:lnTo>
                <a:cubicBezTo>
                  <a:pt x="12819" y="37879"/>
                  <a:pt x="10891" y="42216"/>
                  <a:pt x="9831" y="46554"/>
                </a:cubicBezTo>
                <a:lnTo>
                  <a:pt x="4048" y="47903"/>
                </a:lnTo>
                <a:cubicBezTo>
                  <a:pt x="2216" y="48481"/>
                  <a:pt x="0" y="49831"/>
                  <a:pt x="0" y="51951"/>
                </a:cubicBezTo>
                <a:lnTo>
                  <a:pt x="0" y="68048"/>
                </a:lnTo>
                <a:cubicBezTo>
                  <a:pt x="0" y="70265"/>
                  <a:pt x="1927" y="71325"/>
                  <a:pt x="4048" y="72096"/>
                </a:cubicBezTo>
                <a:lnTo>
                  <a:pt x="9831" y="73445"/>
                </a:lnTo>
                <a:cubicBezTo>
                  <a:pt x="10891" y="77879"/>
                  <a:pt x="12819" y="82216"/>
                  <a:pt x="14939" y="85975"/>
                </a:cubicBezTo>
                <a:lnTo>
                  <a:pt x="11951" y="91180"/>
                </a:lnTo>
                <a:cubicBezTo>
                  <a:pt x="10891" y="92819"/>
                  <a:pt x="10313" y="95228"/>
                  <a:pt x="11951" y="96867"/>
                </a:cubicBezTo>
                <a:lnTo>
                  <a:pt x="23132" y="108048"/>
                </a:lnTo>
                <a:cubicBezTo>
                  <a:pt x="23903" y="108819"/>
                  <a:pt x="24771" y="108819"/>
                  <a:pt x="25542" y="108819"/>
                </a:cubicBezTo>
                <a:cubicBezTo>
                  <a:pt x="26698" y="108819"/>
                  <a:pt x="27759" y="108337"/>
                  <a:pt x="28819" y="108048"/>
                </a:cubicBezTo>
                <a:lnTo>
                  <a:pt x="34024" y="105060"/>
                </a:lnTo>
                <a:cubicBezTo>
                  <a:pt x="37783" y="107180"/>
                  <a:pt x="42216" y="109108"/>
                  <a:pt x="46554" y="110168"/>
                </a:cubicBezTo>
                <a:lnTo>
                  <a:pt x="47903" y="115951"/>
                </a:lnTo>
                <a:cubicBezTo>
                  <a:pt x="48385" y="117783"/>
                  <a:pt x="49831" y="120000"/>
                  <a:pt x="51951" y="120000"/>
                </a:cubicBezTo>
                <a:lnTo>
                  <a:pt x="68048" y="120000"/>
                </a:lnTo>
                <a:cubicBezTo>
                  <a:pt x="70168" y="120000"/>
                  <a:pt x="71228" y="118072"/>
                  <a:pt x="72096" y="115951"/>
                </a:cubicBezTo>
                <a:lnTo>
                  <a:pt x="73445" y="110168"/>
                </a:lnTo>
                <a:cubicBezTo>
                  <a:pt x="77783" y="109108"/>
                  <a:pt x="82120" y="107180"/>
                  <a:pt x="85975" y="105060"/>
                </a:cubicBezTo>
                <a:lnTo>
                  <a:pt x="91180" y="108048"/>
                </a:lnTo>
                <a:cubicBezTo>
                  <a:pt x="92240" y="108626"/>
                  <a:pt x="93301" y="108819"/>
                  <a:pt x="94361" y="108819"/>
                </a:cubicBezTo>
                <a:cubicBezTo>
                  <a:pt x="95228" y="108819"/>
                  <a:pt x="96000" y="108626"/>
                  <a:pt x="96867" y="108048"/>
                </a:cubicBezTo>
                <a:lnTo>
                  <a:pt x="107951" y="96867"/>
                </a:lnTo>
                <a:cubicBezTo>
                  <a:pt x="109590" y="95228"/>
                  <a:pt x="109108" y="93108"/>
                  <a:pt x="107951" y="91180"/>
                </a:cubicBezTo>
                <a:lnTo>
                  <a:pt x="104963" y="85975"/>
                </a:lnTo>
                <a:cubicBezTo>
                  <a:pt x="107180" y="82216"/>
                  <a:pt x="109108" y="77879"/>
                  <a:pt x="110168" y="73445"/>
                </a:cubicBezTo>
                <a:lnTo>
                  <a:pt x="115855" y="72096"/>
                </a:lnTo>
                <a:cubicBezTo>
                  <a:pt x="117783" y="71614"/>
                  <a:pt x="120000" y="70265"/>
                  <a:pt x="120000" y="68048"/>
                </a:cubicBezTo>
                <a:lnTo>
                  <a:pt x="120000" y="51951"/>
                </a:lnTo>
                <a:cubicBezTo>
                  <a:pt x="120000" y="49831"/>
                  <a:pt x="118072" y="48481"/>
                  <a:pt x="115855" y="47903"/>
                </a:cubicBezTo>
                <a:close/>
                <a:moveTo>
                  <a:pt x="114506" y="66698"/>
                </a:moveTo>
                <a:lnTo>
                  <a:pt x="114506" y="66698"/>
                </a:lnTo>
                <a:lnTo>
                  <a:pt x="108819" y="68048"/>
                </a:lnTo>
                <a:cubicBezTo>
                  <a:pt x="106891" y="68626"/>
                  <a:pt x="105253" y="69975"/>
                  <a:pt x="104963" y="71903"/>
                </a:cubicBezTo>
                <a:cubicBezTo>
                  <a:pt x="103903" y="75662"/>
                  <a:pt x="102265" y="79518"/>
                  <a:pt x="100337" y="82987"/>
                </a:cubicBezTo>
                <a:cubicBezTo>
                  <a:pt x="99277" y="84626"/>
                  <a:pt x="99277" y="86843"/>
                  <a:pt x="100337" y="88481"/>
                </a:cubicBezTo>
                <a:lnTo>
                  <a:pt x="103421" y="93301"/>
                </a:lnTo>
                <a:lnTo>
                  <a:pt x="93879" y="102843"/>
                </a:lnTo>
                <a:lnTo>
                  <a:pt x="93879" y="102843"/>
                </a:lnTo>
                <a:lnTo>
                  <a:pt x="88963" y="99855"/>
                </a:lnTo>
                <a:cubicBezTo>
                  <a:pt x="88096" y="99373"/>
                  <a:pt x="87036" y="99084"/>
                  <a:pt x="86265" y="99084"/>
                </a:cubicBezTo>
                <a:cubicBezTo>
                  <a:pt x="85397" y="99084"/>
                  <a:pt x="84337" y="99373"/>
                  <a:pt x="83469" y="99855"/>
                </a:cubicBezTo>
                <a:cubicBezTo>
                  <a:pt x="80000" y="101783"/>
                  <a:pt x="76144" y="103421"/>
                  <a:pt x="72385" y="104481"/>
                </a:cubicBezTo>
                <a:cubicBezTo>
                  <a:pt x="70457" y="105060"/>
                  <a:pt x="69108" y="106409"/>
                  <a:pt x="68530" y="108337"/>
                </a:cubicBezTo>
                <a:lnTo>
                  <a:pt x="67180" y="114024"/>
                </a:lnTo>
                <a:lnTo>
                  <a:pt x="67180" y="114024"/>
                </a:lnTo>
                <a:lnTo>
                  <a:pt x="53879" y="114024"/>
                </a:lnTo>
                <a:lnTo>
                  <a:pt x="52530" y="108337"/>
                </a:lnTo>
                <a:cubicBezTo>
                  <a:pt x="51951" y="106409"/>
                  <a:pt x="50602" y="104771"/>
                  <a:pt x="48674" y="104481"/>
                </a:cubicBezTo>
                <a:cubicBezTo>
                  <a:pt x="44915" y="103421"/>
                  <a:pt x="41060" y="101783"/>
                  <a:pt x="37590" y="99855"/>
                </a:cubicBezTo>
                <a:cubicBezTo>
                  <a:pt x="36722" y="99373"/>
                  <a:pt x="35662" y="99084"/>
                  <a:pt x="34795" y="99084"/>
                </a:cubicBezTo>
                <a:cubicBezTo>
                  <a:pt x="33734" y="99084"/>
                  <a:pt x="32963" y="99373"/>
                  <a:pt x="32096" y="99855"/>
                </a:cubicBezTo>
                <a:lnTo>
                  <a:pt x="27180" y="102843"/>
                </a:lnTo>
                <a:lnTo>
                  <a:pt x="27180" y="102843"/>
                </a:lnTo>
                <a:lnTo>
                  <a:pt x="17734" y="93301"/>
                </a:lnTo>
                <a:lnTo>
                  <a:pt x="20722" y="88481"/>
                </a:lnTo>
                <a:cubicBezTo>
                  <a:pt x="21783" y="86843"/>
                  <a:pt x="21783" y="84626"/>
                  <a:pt x="20722" y="82987"/>
                </a:cubicBezTo>
                <a:cubicBezTo>
                  <a:pt x="18506" y="79518"/>
                  <a:pt x="17156" y="75662"/>
                  <a:pt x="16096" y="71903"/>
                </a:cubicBezTo>
                <a:cubicBezTo>
                  <a:pt x="15518" y="69975"/>
                  <a:pt x="14168" y="68626"/>
                  <a:pt x="12240" y="68048"/>
                </a:cubicBezTo>
                <a:lnTo>
                  <a:pt x="6843" y="66698"/>
                </a:lnTo>
                <a:lnTo>
                  <a:pt x="6843" y="66698"/>
                </a:lnTo>
                <a:lnTo>
                  <a:pt x="6843" y="53397"/>
                </a:lnTo>
                <a:lnTo>
                  <a:pt x="12530" y="51951"/>
                </a:lnTo>
                <a:cubicBezTo>
                  <a:pt x="14457" y="51469"/>
                  <a:pt x="16096" y="50120"/>
                  <a:pt x="16289" y="48192"/>
                </a:cubicBezTo>
                <a:cubicBezTo>
                  <a:pt x="17445" y="44337"/>
                  <a:pt x="19084" y="40578"/>
                  <a:pt x="20915" y="37012"/>
                </a:cubicBezTo>
                <a:cubicBezTo>
                  <a:pt x="22072" y="35373"/>
                  <a:pt x="22072" y="33253"/>
                  <a:pt x="20915" y="31614"/>
                </a:cubicBezTo>
                <a:lnTo>
                  <a:pt x="17927" y="26698"/>
                </a:lnTo>
                <a:lnTo>
                  <a:pt x="17927" y="26698"/>
                </a:lnTo>
                <a:lnTo>
                  <a:pt x="27469" y="17156"/>
                </a:lnTo>
                <a:lnTo>
                  <a:pt x="32385" y="20144"/>
                </a:lnTo>
                <a:cubicBezTo>
                  <a:pt x="33156" y="20722"/>
                  <a:pt x="34313" y="21012"/>
                  <a:pt x="35084" y="21012"/>
                </a:cubicBezTo>
                <a:cubicBezTo>
                  <a:pt x="35951" y="21012"/>
                  <a:pt x="37012" y="20722"/>
                  <a:pt x="37783" y="20144"/>
                </a:cubicBezTo>
                <a:cubicBezTo>
                  <a:pt x="41349" y="18313"/>
                  <a:pt x="45204" y="16674"/>
                  <a:pt x="48963" y="15518"/>
                </a:cubicBezTo>
                <a:cubicBezTo>
                  <a:pt x="50891" y="15036"/>
                  <a:pt x="52240" y="13686"/>
                  <a:pt x="52819" y="11759"/>
                </a:cubicBezTo>
                <a:lnTo>
                  <a:pt x="54168" y="6072"/>
                </a:lnTo>
                <a:lnTo>
                  <a:pt x="67469" y="6072"/>
                </a:lnTo>
                <a:lnTo>
                  <a:pt x="67469" y="6072"/>
                </a:lnTo>
                <a:lnTo>
                  <a:pt x="68819" y="11759"/>
                </a:lnTo>
                <a:cubicBezTo>
                  <a:pt x="69397" y="13686"/>
                  <a:pt x="70746" y="15228"/>
                  <a:pt x="72674" y="15518"/>
                </a:cubicBezTo>
                <a:cubicBezTo>
                  <a:pt x="76433" y="16674"/>
                  <a:pt x="80289" y="18313"/>
                  <a:pt x="83759" y="20144"/>
                </a:cubicBezTo>
                <a:cubicBezTo>
                  <a:pt x="84626" y="20722"/>
                  <a:pt x="85686" y="21012"/>
                  <a:pt x="86554" y="21012"/>
                </a:cubicBezTo>
                <a:cubicBezTo>
                  <a:pt x="87614" y="21012"/>
                  <a:pt x="88385" y="20722"/>
                  <a:pt x="89253" y="20144"/>
                </a:cubicBezTo>
                <a:lnTo>
                  <a:pt x="94168" y="17156"/>
                </a:lnTo>
                <a:lnTo>
                  <a:pt x="103614" y="26698"/>
                </a:lnTo>
                <a:lnTo>
                  <a:pt x="103614" y="26698"/>
                </a:lnTo>
                <a:lnTo>
                  <a:pt x="100626" y="31614"/>
                </a:lnTo>
                <a:cubicBezTo>
                  <a:pt x="99566" y="33253"/>
                  <a:pt x="99566" y="35373"/>
                  <a:pt x="100626" y="37012"/>
                </a:cubicBezTo>
                <a:cubicBezTo>
                  <a:pt x="102554" y="40578"/>
                  <a:pt x="104192" y="44337"/>
                  <a:pt x="105253" y="48192"/>
                </a:cubicBezTo>
                <a:cubicBezTo>
                  <a:pt x="105831" y="50120"/>
                  <a:pt x="107180" y="51469"/>
                  <a:pt x="109108" y="51951"/>
                </a:cubicBezTo>
                <a:lnTo>
                  <a:pt x="114795" y="53397"/>
                </a:lnTo>
                <a:lnTo>
                  <a:pt x="114795" y="66698"/>
                </a:lnTo>
                <a:lnTo>
                  <a:pt x="114506" y="66698"/>
                </a:lnTo>
                <a:close/>
              </a:path>
            </a:pathLst>
          </a:custGeom>
          <a:solidFill>
            <a:srgbClr val="EE79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750" y="3015075"/>
            <a:ext cx="7645401" cy="114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b="1"/>
              <a:t>Deployment</a:t>
            </a:r>
            <a:endParaRPr sz="1800" b="1"/>
          </a:p>
        </p:txBody>
      </p:sp>
      <p:sp>
        <p:nvSpPr>
          <p:cNvPr id="277" name="Google Shape;277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Exemplo de Correlação</a:t>
            </a:r>
            <a:endParaRPr/>
          </a:p>
        </p:txBody>
      </p:sp>
      <p:sp>
        <p:nvSpPr>
          <p:cNvPr id="276" name="Google Shape;276;p32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sp>
        <p:nvSpPr>
          <p:cNvPr id="280" name="Google Shape;280;p32"/>
          <p:cNvSpPr txBox="1">
            <a:spLocks noGrp="1"/>
          </p:cNvSpPr>
          <p:nvPr>
            <p:ph type="body" idx="4294967295"/>
          </p:nvPr>
        </p:nvSpPr>
        <p:spPr>
          <a:xfrm>
            <a:off x="2518117" y="1617784"/>
            <a:ext cx="6194033" cy="30177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/>
              <a:t>O </a:t>
            </a:r>
            <a:r>
              <a:rPr lang="en-GB" sz="1600" dirty="0" err="1"/>
              <a:t>número</a:t>
            </a:r>
            <a:r>
              <a:rPr lang="en-GB" sz="1600" dirty="0"/>
              <a:t> de </a:t>
            </a:r>
            <a:r>
              <a:rPr lang="en-GB" sz="1600" dirty="0" err="1"/>
              <a:t>pessoas</a:t>
            </a:r>
            <a:r>
              <a:rPr lang="en-GB" sz="1600" dirty="0"/>
              <a:t> que </a:t>
            </a:r>
            <a:r>
              <a:rPr lang="en-GB" sz="1600" dirty="0" err="1"/>
              <a:t>vivem</a:t>
            </a:r>
            <a:r>
              <a:rPr lang="en-GB" sz="1600" dirty="0"/>
              <a:t> </a:t>
            </a:r>
            <a:r>
              <a:rPr lang="en-GB" sz="1600" dirty="0" err="1"/>
              <a:t>numa</a:t>
            </a:r>
            <a:r>
              <a:rPr lang="en-GB" sz="1600" dirty="0"/>
              <a:t> casa </a:t>
            </a:r>
            <a:r>
              <a:rPr lang="en-GB" sz="1600" dirty="0" err="1"/>
              <a:t>pode</a:t>
            </a:r>
            <a:r>
              <a:rPr lang="en-GB" sz="1600" dirty="0"/>
              <a:t> </a:t>
            </a:r>
            <a:r>
              <a:rPr lang="en-GB" sz="1600" dirty="0" err="1"/>
              <a:t>logicamente</a:t>
            </a:r>
            <a:r>
              <a:rPr lang="en-GB" sz="1600" dirty="0"/>
              <a:t> </a:t>
            </a:r>
            <a:r>
              <a:rPr lang="en-GB" sz="1600" dirty="0" err="1"/>
              <a:t>parecer</a:t>
            </a:r>
            <a:r>
              <a:rPr lang="en-GB" sz="1600" dirty="0"/>
              <a:t> </a:t>
            </a:r>
            <a:r>
              <a:rPr lang="en-GB" sz="1600" dirty="0" err="1"/>
              <a:t>uma</a:t>
            </a:r>
            <a:r>
              <a:rPr lang="en-GB" sz="1600" dirty="0"/>
              <a:t> </a:t>
            </a:r>
            <a:r>
              <a:rPr lang="en-GB" sz="1600" dirty="0" err="1"/>
              <a:t>variável</a:t>
            </a:r>
            <a:r>
              <a:rPr lang="en-GB" sz="1600" dirty="0"/>
              <a:t> que </a:t>
            </a:r>
            <a:r>
              <a:rPr lang="en-GB" sz="1600" dirty="0" err="1"/>
              <a:t>influencia</a:t>
            </a:r>
            <a:r>
              <a:rPr lang="en-GB" sz="1600" dirty="0"/>
              <a:t> o </a:t>
            </a:r>
            <a:r>
              <a:rPr lang="en-GB" sz="1600" dirty="0" err="1"/>
              <a:t>uso</a:t>
            </a:r>
            <a:r>
              <a:rPr lang="en-GB" sz="1600" dirty="0"/>
              <a:t> de </a:t>
            </a:r>
            <a:r>
              <a:rPr lang="en-GB" sz="1600" dirty="0" err="1"/>
              <a:t>energia</a:t>
            </a:r>
            <a:r>
              <a:rPr lang="en-GB" sz="1600" dirty="0"/>
              <a:t>, mas </a:t>
            </a:r>
            <a:r>
              <a:rPr lang="en-GB" sz="1600" dirty="0" err="1"/>
              <a:t>este</a:t>
            </a:r>
            <a:r>
              <a:rPr lang="en-GB" sz="1600" dirty="0"/>
              <a:t> </a:t>
            </a:r>
            <a:r>
              <a:rPr lang="en-GB" sz="1600" dirty="0" err="1"/>
              <a:t>não</a:t>
            </a:r>
            <a:r>
              <a:rPr lang="en-GB" sz="1600" dirty="0"/>
              <a:t> se </a:t>
            </a:r>
            <a:r>
              <a:rPr lang="en-GB" sz="1600" dirty="0" err="1"/>
              <a:t>correlacionou</a:t>
            </a:r>
            <a:r>
              <a:rPr lang="en-GB" sz="1600" dirty="0"/>
              <a:t> de forma </a:t>
            </a:r>
            <a:r>
              <a:rPr lang="en-GB" sz="1600" dirty="0" err="1"/>
              <a:t>significativa</a:t>
            </a:r>
            <a:r>
              <a:rPr lang="en-GB" sz="1600" dirty="0"/>
              <a:t> com </a:t>
            </a:r>
            <a:r>
              <a:rPr lang="en-GB" sz="1600" dirty="0" err="1"/>
              <a:t>mais</a:t>
            </a:r>
            <a:r>
              <a:rPr lang="en-GB" sz="1600" dirty="0"/>
              <a:t> </a:t>
            </a:r>
            <a:r>
              <a:rPr lang="en-GB" sz="1600" dirty="0" err="1"/>
              <a:t>nenhum</a:t>
            </a:r>
            <a:r>
              <a:rPr lang="en-GB" sz="1600" dirty="0"/>
              <a:t> </a:t>
            </a:r>
            <a:r>
              <a:rPr lang="en-GB" sz="1600" dirty="0" err="1"/>
              <a:t>atributo</a:t>
            </a:r>
            <a:r>
              <a:rPr lang="en-GB" sz="1600" dirty="0"/>
              <a:t>.</a:t>
            </a:r>
            <a:endParaRPr sz="16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6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/>
              <a:t>O </a:t>
            </a:r>
            <a:r>
              <a:rPr lang="en-GB" sz="1600" dirty="0" err="1"/>
              <a:t>atributo</a:t>
            </a:r>
            <a:r>
              <a:rPr lang="en-GB" sz="1600" dirty="0"/>
              <a:t> de </a:t>
            </a:r>
            <a:r>
              <a:rPr lang="en-GB" sz="1600" dirty="0" err="1"/>
              <a:t>Isolamento</a:t>
            </a:r>
            <a:r>
              <a:rPr lang="en-GB" sz="1600" dirty="0"/>
              <a:t> </a:t>
            </a:r>
            <a:r>
              <a:rPr lang="en-GB" sz="1600" dirty="0" err="1"/>
              <a:t>foi</a:t>
            </a:r>
            <a:r>
              <a:rPr lang="en-GB" sz="1600" dirty="0"/>
              <a:t> </a:t>
            </a:r>
            <a:r>
              <a:rPr lang="en-GB" sz="1600" dirty="0" err="1"/>
              <a:t>bastante</a:t>
            </a:r>
            <a:r>
              <a:rPr lang="en-GB" sz="1600" dirty="0"/>
              <a:t> </a:t>
            </a:r>
            <a:r>
              <a:rPr lang="en-GB" sz="1600" dirty="0" err="1"/>
              <a:t>correlacionado</a:t>
            </a:r>
            <a:r>
              <a:rPr lang="en-GB" sz="1600" dirty="0"/>
              <a:t> com </a:t>
            </a:r>
            <a:r>
              <a:rPr lang="en-GB" sz="1600" dirty="0" err="1"/>
              <a:t>uma</a:t>
            </a:r>
            <a:r>
              <a:rPr lang="en-GB" sz="1600" dirty="0"/>
              <a:t> </a:t>
            </a:r>
            <a:r>
              <a:rPr lang="en-GB" sz="1600" dirty="0" err="1"/>
              <a:t>série</a:t>
            </a:r>
            <a:r>
              <a:rPr lang="en-GB" sz="1600" dirty="0"/>
              <a:t> de outros </a:t>
            </a:r>
            <a:r>
              <a:rPr lang="en-GB" sz="1600" dirty="0" err="1"/>
              <a:t>atributos</a:t>
            </a:r>
            <a:r>
              <a:rPr lang="en-GB" sz="1600" dirty="0"/>
              <a:t>. </a:t>
            </a:r>
            <a:r>
              <a:rPr lang="en-GB" sz="1600" dirty="0" err="1"/>
              <a:t>Isto</a:t>
            </a:r>
            <a:r>
              <a:rPr lang="en-GB" sz="1600" dirty="0"/>
              <a:t> </a:t>
            </a:r>
            <a:r>
              <a:rPr lang="en-GB" sz="1600" dirty="0" err="1"/>
              <a:t>significa</a:t>
            </a:r>
            <a:r>
              <a:rPr lang="en-GB" sz="1600" dirty="0"/>
              <a:t> que </a:t>
            </a:r>
            <a:r>
              <a:rPr lang="en-GB" sz="1600" dirty="0" err="1"/>
              <a:t>pode</a:t>
            </a:r>
            <a:r>
              <a:rPr lang="en-GB" sz="1600" dirty="0"/>
              <a:t> haver a </a:t>
            </a:r>
            <a:r>
              <a:rPr lang="en-GB" sz="1600" dirty="0" err="1"/>
              <a:t>oportunidade</a:t>
            </a:r>
            <a:r>
              <a:rPr lang="en-GB" sz="1600" dirty="0"/>
              <a:t> de </a:t>
            </a:r>
            <a:r>
              <a:rPr lang="en-GB" sz="1600" dirty="0" err="1"/>
              <a:t>fazer</a:t>
            </a:r>
            <a:r>
              <a:rPr lang="en-GB" sz="1600" dirty="0"/>
              <a:t> </a:t>
            </a:r>
            <a:r>
              <a:rPr lang="en-GB" sz="1600" dirty="0" err="1"/>
              <a:t>parceria</a:t>
            </a:r>
            <a:r>
              <a:rPr lang="en-GB" sz="1600" dirty="0"/>
              <a:t> com </a:t>
            </a:r>
            <a:r>
              <a:rPr lang="en-GB" sz="1600" dirty="0" err="1"/>
              <a:t>uma</a:t>
            </a:r>
            <a:r>
              <a:rPr lang="en-GB" sz="1600" dirty="0"/>
              <a:t> </a:t>
            </a:r>
            <a:r>
              <a:rPr lang="en-GB" sz="1600" dirty="0" err="1"/>
              <a:t>empresa</a:t>
            </a:r>
            <a:r>
              <a:rPr lang="en-GB" sz="1600" dirty="0"/>
              <a:t> </a:t>
            </a:r>
            <a:r>
              <a:rPr lang="en-GB" sz="1600" dirty="0" err="1"/>
              <a:t>especializada</a:t>
            </a:r>
            <a:r>
              <a:rPr lang="en-GB" sz="1600" dirty="0"/>
              <a:t> </a:t>
            </a:r>
            <a:r>
              <a:rPr lang="en-GB" sz="1600" dirty="0" err="1"/>
              <a:t>em</a:t>
            </a:r>
            <a:r>
              <a:rPr lang="en-GB" sz="1600" dirty="0"/>
              <a:t> </a:t>
            </a:r>
            <a:r>
              <a:rPr lang="en-GB" sz="1600" dirty="0" err="1"/>
              <a:t>adicionar</a:t>
            </a:r>
            <a:r>
              <a:rPr lang="en-GB" sz="1600" dirty="0"/>
              <a:t> </a:t>
            </a:r>
            <a:r>
              <a:rPr lang="en-GB" sz="1600" dirty="0" err="1"/>
              <a:t>isolamento</a:t>
            </a:r>
            <a:r>
              <a:rPr lang="en-GB" sz="1600" dirty="0"/>
              <a:t> </a:t>
            </a:r>
            <a:r>
              <a:rPr lang="en-GB" sz="1600" dirty="0" err="1"/>
              <a:t>às</a:t>
            </a:r>
            <a:r>
              <a:rPr lang="en-GB" sz="1600" dirty="0"/>
              <a:t> casas </a:t>
            </a:r>
            <a:r>
              <a:rPr lang="en-GB" sz="1600" dirty="0" err="1"/>
              <a:t>existentes</a:t>
            </a:r>
            <a:r>
              <a:rPr lang="en-GB" sz="1600" dirty="0"/>
              <a:t> </a:t>
            </a:r>
            <a:r>
              <a:rPr lang="en-GB" sz="1600" dirty="0" err="1"/>
              <a:t>ou</a:t>
            </a:r>
            <a:r>
              <a:rPr lang="en-GB" sz="1600" dirty="0"/>
              <a:t> </a:t>
            </a:r>
            <a:r>
              <a:rPr lang="en-GB" sz="1600" dirty="0" err="1"/>
              <a:t>até</a:t>
            </a:r>
            <a:r>
              <a:rPr lang="en-GB" sz="1600" dirty="0"/>
              <a:t> </a:t>
            </a:r>
            <a:r>
              <a:rPr lang="en-GB" sz="1600" dirty="0" err="1"/>
              <a:t>mesmo</a:t>
            </a:r>
            <a:r>
              <a:rPr lang="en-GB" sz="1600" dirty="0"/>
              <a:t> </a:t>
            </a:r>
            <a:r>
              <a:rPr lang="en-GB" sz="1600" dirty="0" err="1"/>
              <a:t>criar</a:t>
            </a:r>
            <a:r>
              <a:rPr lang="en-GB" sz="1600" dirty="0"/>
              <a:t> a </a:t>
            </a:r>
            <a:r>
              <a:rPr lang="en-GB" sz="1600" dirty="0" err="1"/>
              <a:t>sua</a:t>
            </a:r>
            <a:r>
              <a:rPr lang="en-GB" sz="1600" dirty="0"/>
              <a:t> </a:t>
            </a:r>
            <a:r>
              <a:rPr lang="en-GB" sz="1600" dirty="0" err="1"/>
              <a:t>própria</a:t>
            </a:r>
            <a:r>
              <a:rPr lang="en-GB" sz="1600" dirty="0"/>
              <a:t> </a:t>
            </a:r>
            <a:r>
              <a:rPr lang="en-GB" sz="1600" dirty="0" err="1"/>
              <a:t>empresa</a:t>
            </a:r>
            <a:r>
              <a:rPr lang="en-GB" sz="1600" dirty="0"/>
              <a:t>.</a:t>
            </a:r>
            <a:endParaRPr sz="1600" dirty="0"/>
          </a:p>
        </p:txBody>
      </p:sp>
      <p:sp>
        <p:nvSpPr>
          <p:cNvPr id="278" name="Google Shape;278;p32"/>
          <p:cNvSpPr/>
          <p:nvPr/>
        </p:nvSpPr>
        <p:spPr>
          <a:xfrm>
            <a:off x="487209" y="371322"/>
            <a:ext cx="297000" cy="29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144" y="27277"/>
                </a:moveTo>
                <a:cubicBezTo>
                  <a:pt x="42216" y="27277"/>
                  <a:pt x="27469" y="41927"/>
                  <a:pt x="27469" y="59855"/>
                </a:cubicBezTo>
                <a:cubicBezTo>
                  <a:pt x="27469" y="77879"/>
                  <a:pt x="42216" y="92530"/>
                  <a:pt x="60144" y="92530"/>
                </a:cubicBezTo>
                <a:cubicBezTo>
                  <a:pt x="78072" y="92530"/>
                  <a:pt x="92722" y="77879"/>
                  <a:pt x="92722" y="59855"/>
                </a:cubicBezTo>
                <a:cubicBezTo>
                  <a:pt x="92722" y="41927"/>
                  <a:pt x="78072" y="27277"/>
                  <a:pt x="60144" y="27277"/>
                </a:cubicBezTo>
                <a:close/>
                <a:moveTo>
                  <a:pt x="60144" y="32674"/>
                </a:moveTo>
                <a:cubicBezTo>
                  <a:pt x="69397" y="32674"/>
                  <a:pt x="77493" y="37301"/>
                  <a:pt x="82409" y="44337"/>
                </a:cubicBezTo>
                <a:lnTo>
                  <a:pt x="68048" y="52530"/>
                </a:lnTo>
                <a:cubicBezTo>
                  <a:pt x="66120" y="50409"/>
                  <a:pt x="63132" y="49253"/>
                  <a:pt x="60144" y="49253"/>
                </a:cubicBezTo>
                <a:cubicBezTo>
                  <a:pt x="57156" y="49253"/>
                  <a:pt x="54168" y="50602"/>
                  <a:pt x="52240" y="52530"/>
                </a:cubicBezTo>
                <a:lnTo>
                  <a:pt x="37783" y="44337"/>
                </a:lnTo>
                <a:cubicBezTo>
                  <a:pt x="42698" y="37301"/>
                  <a:pt x="50891" y="32674"/>
                  <a:pt x="60144" y="32674"/>
                </a:cubicBezTo>
                <a:close/>
                <a:moveTo>
                  <a:pt x="57445" y="87132"/>
                </a:moveTo>
                <a:cubicBezTo>
                  <a:pt x="43566" y="85686"/>
                  <a:pt x="32963" y="74024"/>
                  <a:pt x="32963" y="59855"/>
                </a:cubicBezTo>
                <a:cubicBezTo>
                  <a:pt x="32963" y="56096"/>
                  <a:pt x="33734" y="52530"/>
                  <a:pt x="35084" y="48963"/>
                </a:cubicBezTo>
                <a:lnTo>
                  <a:pt x="49542" y="57156"/>
                </a:lnTo>
                <a:cubicBezTo>
                  <a:pt x="49253" y="58024"/>
                  <a:pt x="49253" y="59084"/>
                  <a:pt x="49253" y="59855"/>
                </a:cubicBezTo>
                <a:cubicBezTo>
                  <a:pt x="49253" y="65060"/>
                  <a:pt x="52819" y="69108"/>
                  <a:pt x="57445" y="70457"/>
                </a:cubicBezTo>
                <a:lnTo>
                  <a:pt x="57445" y="87132"/>
                </a:lnTo>
                <a:close/>
                <a:moveTo>
                  <a:pt x="54650" y="59855"/>
                </a:moveTo>
                <a:cubicBezTo>
                  <a:pt x="54650" y="56867"/>
                  <a:pt x="57156" y="54457"/>
                  <a:pt x="60144" y="54457"/>
                </a:cubicBezTo>
                <a:cubicBezTo>
                  <a:pt x="63132" y="54457"/>
                  <a:pt x="65542" y="56867"/>
                  <a:pt x="65542" y="59855"/>
                </a:cubicBezTo>
                <a:cubicBezTo>
                  <a:pt x="65542" y="62843"/>
                  <a:pt x="63132" y="65349"/>
                  <a:pt x="60144" y="65349"/>
                </a:cubicBezTo>
                <a:cubicBezTo>
                  <a:pt x="57156" y="65349"/>
                  <a:pt x="54650" y="62843"/>
                  <a:pt x="54650" y="59855"/>
                </a:cubicBezTo>
                <a:close/>
                <a:moveTo>
                  <a:pt x="87325" y="59855"/>
                </a:moveTo>
                <a:cubicBezTo>
                  <a:pt x="87325" y="74024"/>
                  <a:pt x="76722" y="85493"/>
                  <a:pt x="62843" y="87132"/>
                </a:cubicBezTo>
                <a:lnTo>
                  <a:pt x="62843" y="70457"/>
                </a:lnTo>
                <a:cubicBezTo>
                  <a:pt x="67469" y="69397"/>
                  <a:pt x="71036" y="65060"/>
                  <a:pt x="71036" y="59855"/>
                </a:cubicBezTo>
                <a:cubicBezTo>
                  <a:pt x="71036" y="59084"/>
                  <a:pt x="70746" y="58024"/>
                  <a:pt x="70746" y="57156"/>
                </a:cubicBezTo>
                <a:lnTo>
                  <a:pt x="85108" y="48963"/>
                </a:lnTo>
                <a:cubicBezTo>
                  <a:pt x="86554" y="52530"/>
                  <a:pt x="87325" y="56096"/>
                  <a:pt x="87325" y="59855"/>
                </a:cubicBezTo>
                <a:close/>
                <a:moveTo>
                  <a:pt x="115855" y="47903"/>
                </a:moveTo>
                <a:lnTo>
                  <a:pt x="110168" y="46554"/>
                </a:lnTo>
                <a:cubicBezTo>
                  <a:pt x="109108" y="42216"/>
                  <a:pt x="107180" y="37879"/>
                  <a:pt x="104963" y="34024"/>
                </a:cubicBezTo>
                <a:lnTo>
                  <a:pt x="107951" y="28915"/>
                </a:lnTo>
                <a:cubicBezTo>
                  <a:pt x="108819" y="26987"/>
                  <a:pt x="109590" y="24771"/>
                  <a:pt x="107951" y="23132"/>
                </a:cubicBezTo>
                <a:lnTo>
                  <a:pt x="96867" y="12048"/>
                </a:lnTo>
                <a:cubicBezTo>
                  <a:pt x="96000" y="11180"/>
                  <a:pt x="95228" y="10891"/>
                  <a:pt x="94361" y="10891"/>
                </a:cubicBezTo>
                <a:cubicBezTo>
                  <a:pt x="93301" y="10891"/>
                  <a:pt x="92240" y="11469"/>
                  <a:pt x="91180" y="12048"/>
                </a:cubicBezTo>
                <a:lnTo>
                  <a:pt x="85975" y="15036"/>
                </a:lnTo>
                <a:cubicBezTo>
                  <a:pt x="82120" y="12819"/>
                  <a:pt x="77783" y="10891"/>
                  <a:pt x="73445" y="9831"/>
                </a:cubicBezTo>
                <a:lnTo>
                  <a:pt x="72096" y="4144"/>
                </a:lnTo>
                <a:cubicBezTo>
                  <a:pt x="71518" y="2216"/>
                  <a:pt x="70168" y="0"/>
                  <a:pt x="68048" y="0"/>
                </a:cubicBezTo>
                <a:lnTo>
                  <a:pt x="51951" y="0"/>
                </a:lnTo>
                <a:cubicBezTo>
                  <a:pt x="49831" y="0"/>
                  <a:pt x="48385" y="1927"/>
                  <a:pt x="47903" y="4144"/>
                </a:cubicBezTo>
                <a:lnTo>
                  <a:pt x="46554" y="9831"/>
                </a:lnTo>
                <a:cubicBezTo>
                  <a:pt x="42216" y="10891"/>
                  <a:pt x="37783" y="12819"/>
                  <a:pt x="34024" y="15036"/>
                </a:cubicBezTo>
                <a:lnTo>
                  <a:pt x="28819" y="12048"/>
                </a:lnTo>
                <a:cubicBezTo>
                  <a:pt x="28048" y="11469"/>
                  <a:pt x="26698" y="10891"/>
                  <a:pt x="25542" y="10891"/>
                </a:cubicBezTo>
                <a:cubicBezTo>
                  <a:pt x="24771" y="10891"/>
                  <a:pt x="23903" y="11180"/>
                  <a:pt x="23132" y="12048"/>
                </a:cubicBezTo>
                <a:lnTo>
                  <a:pt x="11951" y="23132"/>
                </a:lnTo>
                <a:cubicBezTo>
                  <a:pt x="10313" y="24771"/>
                  <a:pt x="11180" y="26987"/>
                  <a:pt x="11951" y="28915"/>
                </a:cubicBezTo>
                <a:lnTo>
                  <a:pt x="14939" y="34024"/>
                </a:lnTo>
                <a:cubicBezTo>
                  <a:pt x="12819" y="37879"/>
                  <a:pt x="10891" y="42216"/>
                  <a:pt x="9831" y="46554"/>
                </a:cubicBezTo>
                <a:lnTo>
                  <a:pt x="4048" y="47903"/>
                </a:lnTo>
                <a:cubicBezTo>
                  <a:pt x="2216" y="48481"/>
                  <a:pt x="0" y="49831"/>
                  <a:pt x="0" y="51951"/>
                </a:cubicBezTo>
                <a:lnTo>
                  <a:pt x="0" y="68048"/>
                </a:lnTo>
                <a:cubicBezTo>
                  <a:pt x="0" y="70265"/>
                  <a:pt x="1927" y="71325"/>
                  <a:pt x="4048" y="72096"/>
                </a:cubicBezTo>
                <a:lnTo>
                  <a:pt x="9831" y="73445"/>
                </a:lnTo>
                <a:cubicBezTo>
                  <a:pt x="10891" y="77879"/>
                  <a:pt x="12819" y="82216"/>
                  <a:pt x="14939" y="85975"/>
                </a:cubicBezTo>
                <a:lnTo>
                  <a:pt x="11951" y="91180"/>
                </a:lnTo>
                <a:cubicBezTo>
                  <a:pt x="10891" y="92819"/>
                  <a:pt x="10313" y="95228"/>
                  <a:pt x="11951" y="96867"/>
                </a:cubicBezTo>
                <a:lnTo>
                  <a:pt x="23132" y="108048"/>
                </a:lnTo>
                <a:cubicBezTo>
                  <a:pt x="23903" y="108819"/>
                  <a:pt x="24771" y="108819"/>
                  <a:pt x="25542" y="108819"/>
                </a:cubicBezTo>
                <a:cubicBezTo>
                  <a:pt x="26698" y="108819"/>
                  <a:pt x="27759" y="108337"/>
                  <a:pt x="28819" y="108048"/>
                </a:cubicBezTo>
                <a:lnTo>
                  <a:pt x="34024" y="105060"/>
                </a:lnTo>
                <a:cubicBezTo>
                  <a:pt x="37783" y="107180"/>
                  <a:pt x="42216" y="109108"/>
                  <a:pt x="46554" y="110168"/>
                </a:cubicBezTo>
                <a:lnTo>
                  <a:pt x="47903" y="115951"/>
                </a:lnTo>
                <a:cubicBezTo>
                  <a:pt x="48385" y="117783"/>
                  <a:pt x="49831" y="120000"/>
                  <a:pt x="51951" y="120000"/>
                </a:cubicBezTo>
                <a:lnTo>
                  <a:pt x="68048" y="120000"/>
                </a:lnTo>
                <a:cubicBezTo>
                  <a:pt x="70168" y="120000"/>
                  <a:pt x="71228" y="118072"/>
                  <a:pt x="72096" y="115951"/>
                </a:cubicBezTo>
                <a:lnTo>
                  <a:pt x="73445" y="110168"/>
                </a:lnTo>
                <a:cubicBezTo>
                  <a:pt x="77783" y="109108"/>
                  <a:pt x="82120" y="107180"/>
                  <a:pt x="85975" y="105060"/>
                </a:cubicBezTo>
                <a:lnTo>
                  <a:pt x="91180" y="108048"/>
                </a:lnTo>
                <a:cubicBezTo>
                  <a:pt x="92240" y="108626"/>
                  <a:pt x="93301" y="108819"/>
                  <a:pt x="94361" y="108819"/>
                </a:cubicBezTo>
                <a:cubicBezTo>
                  <a:pt x="95228" y="108819"/>
                  <a:pt x="96000" y="108626"/>
                  <a:pt x="96867" y="108048"/>
                </a:cubicBezTo>
                <a:lnTo>
                  <a:pt x="107951" y="96867"/>
                </a:lnTo>
                <a:cubicBezTo>
                  <a:pt x="109590" y="95228"/>
                  <a:pt x="109108" y="93108"/>
                  <a:pt x="107951" y="91180"/>
                </a:cubicBezTo>
                <a:lnTo>
                  <a:pt x="104963" y="85975"/>
                </a:lnTo>
                <a:cubicBezTo>
                  <a:pt x="107180" y="82216"/>
                  <a:pt x="109108" y="77879"/>
                  <a:pt x="110168" y="73445"/>
                </a:cubicBezTo>
                <a:lnTo>
                  <a:pt x="115855" y="72096"/>
                </a:lnTo>
                <a:cubicBezTo>
                  <a:pt x="117783" y="71614"/>
                  <a:pt x="120000" y="70265"/>
                  <a:pt x="120000" y="68048"/>
                </a:cubicBezTo>
                <a:lnTo>
                  <a:pt x="120000" y="51951"/>
                </a:lnTo>
                <a:cubicBezTo>
                  <a:pt x="120000" y="49831"/>
                  <a:pt x="118072" y="48481"/>
                  <a:pt x="115855" y="47903"/>
                </a:cubicBezTo>
                <a:close/>
                <a:moveTo>
                  <a:pt x="114506" y="66698"/>
                </a:moveTo>
                <a:lnTo>
                  <a:pt x="114506" y="66698"/>
                </a:lnTo>
                <a:lnTo>
                  <a:pt x="108819" y="68048"/>
                </a:lnTo>
                <a:cubicBezTo>
                  <a:pt x="106891" y="68626"/>
                  <a:pt x="105253" y="69975"/>
                  <a:pt x="104963" y="71903"/>
                </a:cubicBezTo>
                <a:cubicBezTo>
                  <a:pt x="103903" y="75662"/>
                  <a:pt x="102265" y="79518"/>
                  <a:pt x="100337" y="82987"/>
                </a:cubicBezTo>
                <a:cubicBezTo>
                  <a:pt x="99277" y="84626"/>
                  <a:pt x="99277" y="86843"/>
                  <a:pt x="100337" y="88481"/>
                </a:cubicBezTo>
                <a:lnTo>
                  <a:pt x="103421" y="93301"/>
                </a:lnTo>
                <a:lnTo>
                  <a:pt x="93879" y="102843"/>
                </a:lnTo>
                <a:lnTo>
                  <a:pt x="93879" y="102843"/>
                </a:lnTo>
                <a:lnTo>
                  <a:pt x="88963" y="99855"/>
                </a:lnTo>
                <a:cubicBezTo>
                  <a:pt x="88096" y="99373"/>
                  <a:pt x="87036" y="99084"/>
                  <a:pt x="86265" y="99084"/>
                </a:cubicBezTo>
                <a:cubicBezTo>
                  <a:pt x="85397" y="99084"/>
                  <a:pt x="84337" y="99373"/>
                  <a:pt x="83469" y="99855"/>
                </a:cubicBezTo>
                <a:cubicBezTo>
                  <a:pt x="80000" y="101783"/>
                  <a:pt x="76144" y="103421"/>
                  <a:pt x="72385" y="104481"/>
                </a:cubicBezTo>
                <a:cubicBezTo>
                  <a:pt x="70457" y="105060"/>
                  <a:pt x="69108" y="106409"/>
                  <a:pt x="68530" y="108337"/>
                </a:cubicBezTo>
                <a:lnTo>
                  <a:pt x="67180" y="114024"/>
                </a:lnTo>
                <a:lnTo>
                  <a:pt x="67180" y="114024"/>
                </a:lnTo>
                <a:lnTo>
                  <a:pt x="53879" y="114024"/>
                </a:lnTo>
                <a:lnTo>
                  <a:pt x="52530" y="108337"/>
                </a:lnTo>
                <a:cubicBezTo>
                  <a:pt x="51951" y="106409"/>
                  <a:pt x="50602" y="104771"/>
                  <a:pt x="48674" y="104481"/>
                </a:cubicBezTo>
                <a:cubicBezTo>
                  <a:pt x="44915" y="103421"/>
                  <a:pt x="41060" y="101783"/>
                  <a:pt x="37590" y="99855"/>
                </a:cubicBezTo>
                <a:cubicBezTo>
                  <a:pt x="36722" y="99373"/>
                  <a:pt x="35662" y="99084"/>
                  <a:pt x="34795" y="99084"/>
                </a:cubicBezTo>
                <a:cubicBezTo>
                  <a:pt x="33734" y="99084"/>
                  <a:pt x="32963" y="99373"/>
                  <a:pt x="32096" y="99855"/>
                </a:cubicBezTo>
                <a:lnTo>
                  <a:pt x="27180" y="102843"/>
                </a:lnTo>
                <a:lnTo>
                  <a:pt x="27180" y="102843"/>
                </a:lnTo>
                <a:lnTo>
                  <a:pt x="17734" y="93301"/>
                </a:lnTo>
                <a:lnTo>
                  <a:pt x="20722" y="88481"/>
                </a:lnTo>
                <a:cubicBezTo>
                  <a:pt x="21783" y="86843"/>
                  <a:pt x="21783" y="84626"/>
                  <a:pt x="20722" y="82987"/>
                </a:cubicBezTo>
                <a:cubicBezTo>
                  <a:pt x="18506" y="79518"/>
                  <a:pt x="17156" y="75662"/>
                  <a:pt x="16096" y="71903"/>
                </a:cubicBezTo>
                <a:cubicBezTo>
                  <a:pt x="15518" y="69975"/>
                  <a:pt x="14168" y="68626"/>
                  <a:pt x="12240" y="68048"/>
                </a:cubicBezTo>
                <a:lnTo>
                  <a:pt x="6843" y="66698"/>
                </a:lnTo>
                <a:lnTo>
                  <a:pt x="6843" y="66698"/>
                </a:lnTo>
                <a:lnTo>
                  <a:pt x="6843" y="53397"/>
                </a:lnTo>
                <a:lnTo>
                  <a:pt x="12530" y="51951"/>
                </a:lnTo>
                <a:cubicBezTo>
                  <a:pt x="14457" y="51469"/>
                  <a:pt x="16096" y="50120"/>
                  <a:pt x="16289" y="48192"/>
                </a:cubicBezTo>
                <a:cubicBezTo>
                  <a:pt x="17445" y="44337"/>
                  <a:pt x="19084" y="40578"/>
                  <a:pt x="20915" y="37012"/>
                </a:cubicBezTo>
                <a:cubicBezTo>
                  <a:pt x="22072" y="35373"/>
                  <a:pt x="22072" y="33253"/>
                  <a:pt x="20915" y="31614"/>
                </a:cubicBezTo>
                <a:lnTo>
                  <a:pt x="17927" y="26698"/>
                </a:lnTo>
                <a:lnTo>
                  <a:pt x="17927" y="26698"/>
                </a:lnTo>
                <a:lnTo>
                  <a:pt x="27469" y="17156"/>
                </a:lnTo>
                <a:lnTo>
                  <a:pt x="32385" y="20144"/>
                </a:lnTo>
                <a:cubicBezTo>
                  <a:pt x="33156" y="20722"/>
                  <a:pt x="34313" y="21012"/>
                  <a:pt x="35084" y="21012"/>
                </a:cubicBezTo>
                <a:cubicBezTo>
                  <a:pt x="35951" y="21012"/>
                  <a:pt x="37012" y="20722"/>
                  <a:pt x="37783" y="20144"/>
                </a:cubicBezTo>
                <a:cubicBezTo>
                  <a:pt x="41349" y="18313"/>
                  <a:pt x="45204" y="16674"/>
                  <a:pt x="48963" y="15518"/>
                </a:cubicBezTo>
                <a:cubicBezTo>
                  <a:pt x="50891" y="15036"/>
                  <a:pt x="52240" y="13686"/>
                  <a:pt x="52819" y="11759"/>
                </a:cubicBezTo>
                <a:lnTo>
                  <a:pt x="54168" y="6072"/>
                </a:lnTo>
                <a:lnTo>
                  <a:pt x="67469" y="6072"/>
                </a:lnTo>
                <a:lnTo>
                  <a:pt x="67469" y="6072"/>
                </a:lnTo>
                <a:lnTo>
                  <a:pt x="68819" y="11759"/>
                </a:lnTo>
                <a:cubicBezTo>
                  <a:pt x="69397" y="13686"/>
                  <a:pt x="70746" y="15228"/>
                  <a:pt x="72674" y="15518"/>
                </a:cubicBezTo>
                <a:cubicBezTo>
                  <a:pt x="76433" y="16674"/>
                  <a:pt x="80289" y="18313"/>
                  <a:pt x="83759" y="20144"/>
                </a:cubicBezTo>
                <a:cubicBezTo>
                  <a:pt x="84626" y="20722"/>
                  <a:pt x="85686" y="21012"/>
                  <a:pt x="86554" y="21012"/>
                </a:cubicBezTo>
                <a:cubicBezTo>
                  <a:pt x="87614" y="21012"/>
                  <a:pt x="88385" y="20722"/>
                  <a:pt x="89253" y="20144"/>
                </a:cubicBezTo>
                <a:lnTo>
                  <a:pt x="94168" y="17156"/>
                </a:lnTo>
                <a:lnTo>
                  <a:pt x="103614" y="26698"/>
                </a:lnTo>
                <a:lnTo>
                  <a:pt x="103614" y="26698"/>
                </a:lnTo>
                <a:lnTo>
                  <a:pt x="100626" y="31614"/>
                </a:lnTo>
                <a:cubicBezTo>
                  <a:pt x="99566" y="33253"/>
                  <a:pt x="99566" y="35373"/>
                  <a:pt x="100626" y="37012"/>
                </a:cubicBezTo>
                <a:cubicBezTo>
                  <a:pt x="102554" y="40578"/>
                  <a:pt x="104192" y="44337"/>
                  <a:pt x="105253" y="48192"/>
                </a:cubicBezTo>
                <a:cubicBezTo>
                  <a:pt x="105831" y="50120"/>
                  <a:pt x="107180" y="51469"/>
                  <a:pt x="109108" y="51951"/>
                </a:cubicBezTo>
                <a:lnTo>
                  <a:pt x="114795" y="53397"/>
                </a:lnTo>
                <a:lnTo>
                  <a:pt x="114795" y="66698"/>
                </a:lnTo>
                <a:lnTo>
                  <a:pt x="114506" y="66698"/>
                </a:lnTo>
                <a:close/>
              </a:path>
            </a:pathLst>
          </a:custGeom>
          <a:solidFill>
            <a:srgbClr val="EE79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281;p32">
            <a:extLst>
              <a:ext uri="{FF2B5EF4-FFF2-40B4-BE49-F238E27FC236}">
                <a16:creationId xmlns:a16="http://schemas.microsoft.com/office/drawing/2014/main" id="{70419BF5-4C03-4EDA-98F8-7107CFBED5C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574" y="1505724"/>
            <a:ext cx="1887450" cy="119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82;p32">
            <a:extLst>
              <a:ext uri="{FF2B5EF4-FFF2-40B4-BE49-F238E27FC236}">
                <a16:creationId xmlns:a16="http://schemas.microsoft.com/office/drawing/2014/main" id="{F549B744-0F9D-4E5A-BFB4-9F1EBAE3C42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576" y="3091324"/>
            <a:ext cx="1855446" cy="119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b="1"/>
              <a:t>Deployment</a:t>
            </a:r>
            <a:endParaRPr sz="1800" b="1"/>
          </a:p>
        </p:txBody>
      </p:sp>
      <p:sp>
        <p:nvSpPr>
          <p:cNvPr id="288" name="Google Shape;288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Exemplo</a:t>
            </a:r>
            <a:r>
              <a:rPr lang="en-GB" dirty="0"/>
              <a:t> de </a:t>
            </a:r>
            <a:r>
              <a:rPr lang="en-GB" dirty="0" err="1"/>
              <a:t>Correlação</a:t>
            </a:r>
            <a:endParaRPr dirty="0"/>
          </a:p>
        </p:txBody>
      </p:sp>
      <p:sp>
        <p:nvSpPr>
          <p:cNvPr id="287" name="Google Shape;287;p33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sp>
        <p:nvSpPr>
          <p:cNvPr id="291" name="Google Shape;291;p33"/>
          <p:cNvSpPr txBox="1">
            <a:spLocks noGrp="1"/>
          </p:cNvSpPr>
          <p:nvPr>
            <p:ph type="body" idx="4294967295"/>
          </p:nvPr>
        </p:nvSpPr>
        <p:spPr>
          <a:xfrm>
            <a:off x="2484475" y="1428750"/>
            <a:ext cx="6156325" cy="3206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/>
              <a:t>Este data set </a:t>
            </a:r>
            <a:r>
              <a:rPr lang="en-GB" sz="1600" dirty="0" err="1"/>
              <a:t>tem</a:t>
            </a:r>
            <a:r>
              <a:rPr lang="en-GB" sz="1600" dirty="0"/>
              <a:t> </a:t>
            </a:r>
            <a:r>
              <a:rPr lang="en-GB" sz="1600" dirty="0" err="1"/>
              <a:t>atributos</a:t>
            </a:r>
            <a:r>
              <a:rPr lang="en-GB" sz="1600" dirty="0"/>
              <a:t> de </a:t>
            </a:r>
            <a:r>
              <a:rPr lang="en-GB" sz="1600" dirty="0" err="1"/>
              <a:t>baixa</a:t>
            </a:r>
            <a:r>
              <a:rPr lang="en-GB" sz="1600" dirty="0"/>
              <a:t> </a:t>
            </a:r>
            <a:r>
              <a:rPr lang="en-GB" sz="1600" dirty="0" err="1"/>
              <a:t>granularidade</a:t>
            </a:r>
            <a:r>
              <a:rPr lang="en-GB" sz="1600" dirty="0"/>
              <a:t> </a:t>
            </a:r>
            <a:r>
              <a:rPr lang="en-GB" sz="1600" dirty="0" err="1"/>
              <a:t>como</a:t>
            </a:r>
            <a:r>
              <a:rPr lang="en-GB" sz="1600" dirty="0"/>
              <a:t> a </a:t>
            </a:r>
            <a:r>
              <a:rPr lang="en-GB" sz="1600" dirty="0" err="1"/>
              <a:t>temperatura</a:t>
            </a:r>
            <a:r>
              <a:rPr lang="en-GB" sz="1600" dirty="0"/>
              <a:t> </a:t>
            </a:r>
            <a:r>
              <a:rPr lang="en-GB" sz="1600" dirty="0" err="1"/>
              <a:t>média</a:t>
            </a:r>
            <a:r>
              <a:rPr lang="en-GB" sz="1600" dirty="0"/>
              <a:t> </a:t>
            </a:r>
            <a:r>
              <a:rPr lang="en-GB" sz="1600" dirty="0" err="1"/>
              <a:t>anual</a:t>
            </a:r>
            <a:r>
              <a:rPr lang="en-GB" sz="1600" dirty="0"/>
              <a:t>. As </a:t>
            </a:r>
            <a:r>
              <a:rPr lang="en-GB" sz="1600" dirty="0" err="1"/>
              <a:t>temperaturas</a:t>
            </a:r>
            <a:r>
              <a:rPr lang="en-GB" sz="1600" dirty="0"/>
              <a:t> </a:t>
            </a:r>
            <a:r>
              <a:rPr lang="en-GB" sz="1600" dirty="0" err="1"/>
              <a:t>flutuam</a:t>
            </a:r>
            <a:r>
              <a:rPr lang="en-GB" sz="1600" dirty="0"/>
              <a:t> </a:t>
            </a:r>
            <a:r>
              <a:rPr lang="en-GB" sz="1600" dirty="0" err="1"/>
              <a:t>ao</a:t>
            </a:r>
            <a:r>
              <a:rPr lang="en-GB" sz="1600" dirty="0"/>
              <a:t> </a:t>
            </a:r>
            <a:r>
              <a:rPr lang="en-GB" sz="1600" dirty="0" err="1"/>
              <a:t>longo</a:t>
            </a:r>
            <a:r>
              <a:rPr lang="en-GB" sz="1600" dirty="0"/>
              <a:t> do </a:t>
            </a:r>
            <a:r>
              <a:rPr lang="en-GB" sz="1600" dirty="0" err="1"/>
              <a:t>ano</a:t>
            </a:r>
            <a:r>
              <a:rPr lang="en-GB" sz="1600" dirty="0"/>
              <a:t> e, </a:t>
            </a:r>
            <a:r>
              <a:rPr lang="en-GB" sz="1600" dirty="0" err="1"/>
              <a:t>portanto</a:t>
            </a:r>
            <a:r>
              <a:rPr lang="en-GB" sz="1600" dirty="0"/>
              <a:t>, </a:t>
            </a:r>
            <a:r>
              <a:rPr lang="en-GB" sz="1600" dirty="0" err="1"/>
              <a:t>medidas</a:t>
            </a:r>
            <a:r>
              <a:rPr lang="en-GB" sz="1600" dirty="0"/>
              <a:t> </a:t>
            </a:r>
            <a:r>
              <a:rPr lang="en-GB" sz="1600" dirty="0" err="1"/>
              <a:t>mensais</a:t>
            </a:r>
            <a:r>
              <a:rPr lang="en-GB" sz="1600" dirty="0"/>
              <a:t>, </a:t>
            </a:r>
            <a:r>
              <a:rPr lang="en-GB" sz="1600" dirty="0" err="1"/>
              <a:t>ou</a:t>
            </a:r>
            <a:r>
              <a:rPr lang="en-GB" sz="1600" dirty="0"/>
              <a:t> </a:t>
            </a:r>
            <a:r>
              <a:rPr lang="en-GB" sz="1600" dirty="0" err="1"/>
              <a:t>mesmo</a:t>
            </a:r>
            <a:r>
              <a:rPr lang="en-GB" sz="1600" dirty="0"/>
              <a:t> </a:t>
            </a:r>
            <a:r>
              <a:rPr lang="en-GB" sz="1600" dirty="0" err="1"/>
              <a:t>semanais</a:t>
            </a:r>
            <a:r>
              <a:rPr lang="en-GB" sz="1600" dirty="0"/>
              <a:t>, </a:t>
            </a:r>
            <a:r>
              <a:rPr lang="en-GB" sz="1600" dirty="0" err="1"/>
              <a:t>mostrariam</a:t>
            </a:r>
            <a:r>
              <a:rPr lang="en-GB" sz="1600" dirty="0"/>
              <a:t> </a:t>
            </a:r>
            <a:r>
              <a:rPr lang="en-GB" sz="1600" dirty="0" err="1"/>
              <a:t>resultados</a:t>
            </a:r>
            <a:r>
              <a:rPr lang="en-GB" sz="1600" dirty="0"/>
              <a:t> </a:t>
            </a:r>
            <a:r>
              <a:rPr lang="en-GB" sz="1600" dirty="0" err="1"/>
              <a:t>mais</a:t>
            </a:r>
            <a:r>
              <a:rPr lang="en-GB" sz="1600" dirty="0"/>
              <a:t> </a:t>
            </a:r>
            <a:r>
              <a:rPr lang="en-GB" sz="1600" dirty="0" err="1"/>
              <a:t>detalhados</a:t>
            </a:r>
            <a:r>
              <a:rPr lang="en-GB" sz="1600" dirty="0"/>
              <a:t> e </a:t>
            </a:r>
            <a:r>
              <a:rPr lang="en-GB" sz="1600" dirty="0" err="1"/>
              <a:t>próximos</a:t>
            </a:r>
            <a:r>
              <a:rPr lang="en-GB" sz="1600" dirty="0"/>
              <a:t> da </a:t>
            </a:r>
            <a:r>
              <a:rPr lang="en-GB" sz="1600" dirty="0" err="1"/>
              <a:t>realidade</a:t>
            </a:r>
            <a:r>
              <a:rPr lang="en-GB" sz="1600" dirty="0"/>
              <a:t>.</a:t>
            </a:r>
            <a:endParaRPr sz="16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6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/>
              <a:t>Por </a:t>
            </a:r>
            <a:r>
              <a:rPr lang="en-GB" sz="1600" dirty="0" err="1"/>
              <a:t>exemplo</a:t>
            </a:r>
            <a:r>
              <a:rPr lang="en-GB" sz="1600" dirty="0"/>
              <a:t>, </a:t>
            </a:r>
            <a:r>
              <a:rPr lang="en-GB" sz="1600" dirty="0" err="1"/>
              <a:t>talvez</a:t>
            </a:r>
            <a:r>
              <a:rPr lang="en-GB" sz="1600" dirty="0"/>
              <a:t> o </a:t>
            </a:r>
            <a:r>
              <a:rPr lang="en-GB" sz="1600" dirty="0" err="1"/>
              <a:t>número</a:t>
            </a:r>
            <a:r>
              <a:rPr lang="en-GB" sz="1600" dirty="0"/>
              <a:t> de </a:t>
            </a:r>
            <a:r>
              <a:rPr lang="en-GB" sz="1600" dirty="0" err="1"/>
              <a:t>instrumentos</a:t>
            </a:r>
            <a:r>
              <a:rPr lang="en-GB" sz="1600" dirty="0"/>
              <a:t> que </a:t>
            </a:r>
            <a:r>
              <a:rPr lang="en-GB" sz="1600" dirty="0" err="1"/>
              <a:t>consomem</a:t>
            </a:r>
            <a:r>
              <a:rPr lang="en-GB" sz="1600" dirty="0"/>
              <a:t> </a:t>
            </a:r>
            <a:r>
              <a:rPr lang="en-GB" sz="1600" dirty="0" err="1"/>
              <a:t>óleo</a:t>
            </a:r>
            <a:r>
              <a:rPr lang="en-GB" sz="1600" dirty="0"/>
              <a:t> de </a:t>
            </a:r>
            <a:r>
              <a:rPr lang="en-GB" sz="1600" dirty="0" err="1"/>
              <a:t>aquecimento</a:t>
            </a:r>
            <a:r>
              <a:rPr lang="en-GB" sz="1600" dirty="0"/>
              <a:t> </a:t>
            </a:r>
            <a:r>
              <a:rPr lang="en-GB" sz="1600" dirty="0" err="1"/>
              <a:t>em</a:t>
            </a:r>
            <a:r>
              <a:rPr lang="en-GB" sz="1600" dirty="0"/>
              <a:t> </a:t>
            </a:r>
            <a:r>
              <a:rPr lang="en-GB" sz="1600" dirty="0" err="1"/>
              <a:t>cada</a:t>
            </a:r>
            <a:r>
              <a:rPr lang="en-GB" sz="1600" dirty="0"/>
              <a:t> casa, </a:t>
            </a:r>
            <a:r>
              <a:rPr lang="en-GB" sz="1600" dirty="0" err="1"/>
              <a:t>como</a:t>
            </a:r>
            <a:r>
              <a:rPr lang="en-GB" sz="1600" dirty="0"/>
              <a:t> </a:t>
            </a:r>
            <a:r>
              <a:rPr lang="en-GB" sz="1600" dirty="0" err="1"/>
              <a:t>forno</a:t>
            </a:r>
            <a:r>
              <a:rPr lang="en-GB" sz="1600" dirty="0"/>
              <a:t> se/</a:t>
            </a:r>
            <a:r>
              <a:rPr lang="en-GB" sz="1600" dirty="0" err="1"/>
              <a:t>ou</a:t>
            </a:r>
            <a:r>
              <a:rPr lang="en-GB" sz="1600" dirty="0"/>
              <a:t> </a:t>
            </a:r>
            <a:r>
              <a:rPr lang="en-GB" sz="1600" dirty="0" err="1"/>
              <a:t>caldeiras</a:t>
            </a:r>
            <a:r>
              <a:rPr lang="en-GB" sz="1600" dirty="0"/>
              <a:t>, </a:t>
            </a:r>
            <a:r>
              <a:rPr lang="en-GB" sz="1600" dirty="0" err="1"/>
              <a:t>acrescentasse</a:t>
            </a:r>
            <a:r>
              <a:rPr lang="en-GB" sz="1600" dirty="0"/>
              <a:t> algo </a:t>
            </a:r>
            <a:r>
              <a:rPr lang="en-GB" sz="1600" dirty="0" err="1"/>
              <a:t>ao</a:t>
            </a:r>
            <a:r>
              <a:rPr lang="en-GB" sz="1600" dirty="0"/>
              <a:t> </a:t>
            </a:r>
            <a:r>
              <a:rPr lang="en-GB" sz="1600" dirty="0" err="1"/>
              <a:t>estudo</a:t>
            </a:r>
            <a:r>
              <a:rPr lang="en-GB" sz="1600" dirty="0"/>
              <a:t> da Sara.</a:t>
            </a:r>
            <a:endParaRPr sz="1600" dirty="0"/>
          </a:p>
        </p:txBody>
      </p:sp>
      <p:sp>
        <p:nvSpPr>
          <p:cNvPr id="289" name="Google Shape;289;p33"/>
          <p:cNvSpPr/>
          <p:nvPr/>
        </p:nvSpPr>
        <p:spPr>
          <a:xfrm>
            <a:off x="487209" y="371322"/>
            <a:ext cx="297000" cy="29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144" y="27277"/>
                </a:moveTo>
                <a:cubicBezTo>
                  <a:pt x="42216" y="27277"/>
                  <a:pt x="27469" y="41927"/>
                  <a:pt x="27469" y="59855"/>
                </a:cubicBezTo>
                <a:cubicBezTo>
                  <a:pt x="27469" y="77879"/>
                  <a:pt x="42216" y="92530"/>
                  <a:pt x="60144" y="92530"/>
                </a:cubicBezTo>
                <a:cubicBezTo>
                  <a:pt x="78072" y="92530"/>
                  <a:pt x="92722" y="77879"/>
                  <a:pt x="92722" y="59855"/>
                </a:cubicBezTo>
                <a:cubicBezTo>
                  <a:pt x="92722" y="41927"/>
                  <a:pt x="78072" y="27277"/>
                  <a:pt x="60144" y="27277"/>
                </a:cubicBezTo>
                <a:close/>
                <a:moveTo>
                  <a:pt x="60144" y="32674"/>
                </a:moveTo>
                <a:cubicBezTo>
                  <a:pt x="69397" y="32674"/>
                  <a:pt x="77493" y="37301"/>
                  <a:pt x="82409" y="44337"/>
                </a:cubicBezTo>
                <a:lnTo>
                  <a:pt x="68048" y="52530"/>
                </a:lnTo>
                <a:cubicBezTo>
                  <a:pt x="66120" y="50409"/>
                  <a:pt x="63132" y="49253"/>
                  <a:pt x="60144" y="49253"/>
                </a:cubicBezTo>
                <a:cubicBezTo>
                  <a:pt x="57156" y="49253"/>
                  <a:pt x="54168" y="50602"/>
                  <a:pt x="52240" y="52530"/>
                </a:cubicBezTo>
                <a:lnTo>
                  <a:pt x="37783" y="44337"/>
                </a:lnTo>
                <a:cubicBezTo>
                  <a:pt x="42698" y="37301"/>
                  <a:pt x="50891" y="32674"/>
                  <a:pt x="60144" y="32674"/>
                </a:cubicBezTo>
                <a:close/>
                <a:moveTo>
                  <a:pt x="57445" y="87132"/>
                </a:moveTo>
                <a:cubicBezTo>
                  <a:pt x="43566" y="85686"/>
                  <a:pt x="32963" y="74024"/>
                  <a:pt x="32963" y="59855"/>
                </a:cubicBezTo>
                <a:cubicBezTo>
                  <a:pt x="32963" y="56096"/>
                  <a:pt x="33734" y="52530"/>
                  <a:pt x="35084" y="48963"/>
                </a:cubicBezTo>
                <a:lnTo>
                  <a:pt x="49542" y="57156"/>
                </a:lnTo>
                <a:cubicBezTo>
                  <a:pt x="49253" y="58024"/>
                  <a:pt x="49253" y="59084"/>
                  <a:pt x="49253" y="59855"/>
                </a:cubicBezTo>
                <a:cubicBezTo>
                  <a:pt x="49253" y="65060"/>
                  <a:pt x="52819" y="69108"/>
                  <a:pt x="57445" y="70457"/>
                </a:cubicBezTo>
                <a:lnTo>
                  <a:pt x="57445" y="87132"/>
                </a:lnTo>
                <a:close/>
                <a:moveTo>
                  <a:pt x="54650" y="59855"/>
                </a:moveTo>
                <a:cubicBezTo>
                  <a:pt x="54650" y="56867"/>
                  <a:pt x="57156" y="54457"/>
                  <a:pt x="60144" y="54457"/>
                </a:cubicBezTo>
                <a:cubicBezTo>
                  <a:pt x="63132" y="54457"/>
                  <a:pt x="65542" y="56867"/>
                  <a:pt x="65542" y="59855"/>
                </a:cubicBezTo>
                <a:cubicBezTo>
                  <a:pt x="65542" y="62843"/>
                  <a:pt x="63132" y="65349"/>
                  <a:pt x="60144" y="65349"/>
                </a:cubicBezTo>
                <a:cubicBezTo>
                  <a:pt x="57156" y="65349"/>
                  <a:pt x="54650" y="62843"/>
                  <a:pt x="54650" y="59855"/>
                </a:cubicBezTo>
                <a:close/>
                <a:moveTo>
                  <a:pt x="87325" y="59855"/>
                </a:moveTo>
                <a:cubicBezTo>
                  <a:pt x="87325" y="74024"/>
                  <a:pt x="76722" y="85493"/>
                  <a:pt x="62843" y="87132"/>
                </a:cubicBezTo>
                <a:lnTo>
                  <a:pt x="62843" y="70457"/>
                </a:lnTo>
                <a:cubicBezTo>
                  <a:pt x="67469" y="69397"/>
                  <a:pt x="71036" y="65060"/>
                  <a:pt x="71036" y="59855"/>
                </a:cubicBezTo>
                <a:cubicBezTo>
                  <a:pt x="71036" y="59084"/>
                  <a:pt x="70746" y="58024"/>
                  <a:pt x="70746" y="57156"/>
                </a:cubicBezTo>
                <a:lnTo>
                  <a:pt x="85108" y="48963"/>
                </a:lnTo>
                <a:cubicBezTo>
                  <a:pt x="86554" y="52530"/>
                  <a:pt x="87325" y="56096"/>
                  <a:pt x="87325" y="59855"/>
                </a:cubicBezTo>
                <a:close/>
                <a:moveTo>
                  <a:pt x="115855" y="47903"/>
                </a:moveTo>
                <a:lnTo>
                  <a:pt x="110168" y="46554"/>
                </a:lnTo>
                <a:cubicBezTo>
                  <a:pt x="109108" y="42216"/>
                  <a:pt x="107180" y="37879"/>
                  <a:pt x="104963" y="34024"/>
                </a:cubicBezTo>
                <a:lnTo>
                  <a:pt x="107951" y="28915"/>
                </a:lnTo>
                <a:cubicBezTo>
                  <a:pt x="108819" y="26987"/>
                  <a:pt x="109590" y="24771"/>
                  <a:pt x="107951" y="23132"/>
                </a:cubicBezTo>
                <a:lnTo>
                  <a:pt x="96867" y="12048"/>
                </a:lnTo>
                <a:cubicBezTo>
                  <a:pt x="96000" y="11180"/>
                  <a:pt x="95228" y="10891"/>
                  <a:pt x="94361" y="10891"/>
                </a:cubicBezTo>
                <a:cubicBezTo>
                  <a:pt x="93301" y="10891"/>
                  <a:pt x="92240" y="11469"/>
                  <a:pt x="91180" y="12048"/>
                </a:cubicBezTo>
                <a:lnTo>
                  <a:pt x="85975" y="15036"/>
                </a:lnTo>
                <a:cubicBezTo>
                  <a:pt x="82120" y="12819"/>
                  <a:pt x="77783" y="10891"/>
                  <a:pt x="73445" y="9831"/>
                </a:cubicBezTo>
                <a:lnTo>
                  <a:pt x="72096" y="4144"/>
                </a:lnTo>
                <a:cubicBezTo>
                  <a:pt x="71518" y="2216"/>
                  <a:pt x="70168" y="0"/>
                  <a:pt x="68048" y="0"/>
                </a:cubicBezTo>
                <a:lnTo>
                  <a:pt x="51951" y="0"/>
                </a:lnTo>
                <a:cubicBezTo>
                  <a:pt x="49831" y="0"/>
                  <a:pt x="48385" y="1927"/>
                  <a:pt x="47903" y="4144"/>
                </a:cubicBezTo>
                <a:lnTo>
                  <a:pt x="46554" y="9831"/>
                </a:lnTo>
                <a:cubicBezTo>
                  <a:pt x="42216" y="10891"/>
                  <a:pt x="37783" y="12819"/>
                  <a:pt x="34024" y="15036"/>
                </a:cubicBezTo>
                <a:lnTo>
                  <a:pt x="28819" y="12048"/>
                </a:lnTo>
                <a:cubicBezTo>
                  <a:pt x="28048" y="11469"/>
                  <a:pt x="26698" y="10891"/>
                  <a:pt x="25542" y="10891"/>
                </a:cubicBezTo>
                <a:cubicBezTo>
                  <a:pt x="24771" y="10891"/>
                  <a:pt x="23903" y="11180"/>
                  <a:pt x="23132" y="12048"/>
                </a:cubicBezTo>
                <a:lnTo>
                  <a:pt x="11951" y="23132"/>
                </a:lnTo>
                <a:cubicBezTo>
                  <a:pt x="10313" y="24771"/>
                  <a:pt x="11180" y="26987"/>
                  <a:pt x="11951" y="28915"/>
                </a:cubicBezTo>
                <a:lnTo>
                  <a:pt x="14939" y="34024"/>
                </a:lnTo>
                <a:cubicBezTo>
                  <a:pt x="12819" y="37879"/>
                  <a:pt x="10891" y="42216"/>
                  <a:pt x="9831" y="46554"/>
                </a:cubicBezTo>
                <a:lnTo>
                  <a:pt x="4048" y="47903"/>
                </a:lnTo>
                <a:cubicBezTo>
                  <a:pt x="2216" y="48481"/>
                  <a:pt x="0" y="49831"/>
                  <a:pt x="0" y="51951"/>
                </a:cubicBezTo>
                <a:lnTo>
                  <a:pt x="0" y="68048"/>
                </a:lnTo>
                <a:cubicBezTo>
                  <a:pt x="0" y="70265"/>
                  <a:pt x="1927" y="71325"/>
                  <a:pt x="4048" y="72096"/>
                </a:cubicBezTo>
                <a:lnTo>
                  <a:pt x="9831" y="73445"/>
                </a:lnTo>
                <a:cubicBezTo>
                  <a:pt x="10891" y="77879"/>
                  <a:pt x="12819" y="82216"/>
                  <a:pt x="14939" y="85975"/>
                </a:cubicBezTo>
                <a:lnTo>
                  <a:pt x="11951" y="91180"/>
                </a:lnTo>
                <a:cubicBezTo>
                  <a:pt x="10891" y="92819"/>
                  <a:pt x="10313" y="95228"/>
                  <a:pt x="11951" y="96867"/>
                </a:cubicBezTo>
                <a:lnTo>
                  <a:pt x="23132" y="108048"/>
                </a:lnTo>
                <a:cubicBezTo>
                  <a:pt x="23903" y="108819"/>
                  <a:pt x="24771" y="108819"/>
                  <a:pt x="25542" y="108819"/>
                </a:cubicBezTo>
                <a:cubicBezTo>
                  <a:pt x="26698" y="108819"/>
                  <a:pt x="27759" y="108337"/>
                  <a:pt x="28819" y="108048"/>
                </a:cubicBezTo>
                <a:lnTo>
                  <a:pt x="34024" y="105060"/>
                </a:lnTo>
                <a:cubicBezTo>
                  <a:pt x="37783" y="107180"/>
                  <a:pt x="42216" y="109108"/>
                  <a:pt x="46554" y="110168"/>
                </a:cubicBezTo>
                <a:lnTo>
                  <a:pt x="47903" y="115951"/>
                </a:lnTo>
                <a:cubicBezTo>
                  <a:pt x="48385" y="117783"/>
                  <a:pt x="49831" y="120000"/>
                  <a:pt x="51951" y="120000"/>
                </a:cubicBezTo>
                <a:lnTo>
                  <a:pt x="68048" y="120000"/>
                </a:lnTo>
                <a:cubicBezTo>
                  <a:pt x="70168" y="120000"/>
                  <a:pt x="71228" y="118072"/>
                  <a:pt x="72096" y="115951"/>
                </a:cubicBezTo>
                <a:lnTo>
                  <a:pt x="73445" y="110168"/>
                </a:lnTo>
                <a:cubicBezTo>
                  <a:pt x="77783" y="109108"/>
                  <a:pt x="82120" y="107180"/>
                  <a:pt x="85975" y="105060"/>
                </a:cubicBezTo>
                <a:lnTo>
                  <a:pt x="91180" y="108048"/>
                </a:lnTo>
                <a:cubicBezTo>
                  <a:pt x="92240" y="108626"/>
                  <a:pt x="93301" y="108819"/>
                  <a:pt x="94361" y="108819"/>
                </a:cubicBezTo>
                <a:cubicBezTo>
                  <a:pt x="95228" y="108819"/>
                  <a:pt x="96000" y="108626"/>
                  <a:pt x="96867" y="108048"/>
                </a:cubicBezTo>
                <a:lnTo>
                  <a:pt x="107951" y="96867"/>
                </a:lnTo>
                <a:cubicBezTo>
                  <a:pt x="109590" y="95228"/>
                  <a:pt x="109108" y="93108"/>
                  <a:pt x="107951" y="91180"/>
                </a:cubicBezTo>
                <a:lnTo>
                  <a:pt x="104963" y="85975"/>
                </a:lnTo>
                <a:cubicBezTo>
                  <a:pt x="107180" y="82216"/>
                  <a:pt x="109108" y="77879"/>
                  <a:pt x="110168" y="73445"/>
                </a:cubicBezTo>
                <a:lnTo>
                  <a:pt x="115855" y="72096"/>
                </a:lnTo>
                <a:cubicBezTo>
                  <a:pt x="117783" y="71614"/>
                  <a:pt x="120000" y="70265"/>
                  <a:pt x="120000" y="68048"/>
                </a:cubicBezTo>
                <a:lnTo>
                  <a:pt x="120000" y="51951"/>
                </a:lnTo>
                <a:cubicBezTo>
                  <a:pt x="120000" y="49831"/>
                  <a:pt x="118072" y="48481"/>
                  <a:pt x="115855" y="47903"/>
                </a:cubicBezTo>
                <a:close/>
                <a:moveTo>
                  <a:pt x="114506" y="66698"/>
                </a:moveTo>
                <a:lnTo>
                  <a:pt x="114506" y="66698"/>
                </a:lnTo>
                <a:lnTo>
                  <a:pt x="108819" y="68048"/>
                </a:lnTo>
                <a:cubicBezTo>
                  <a:pt x="106891" y="68626"/>
                  <a:pt x="105253" y="69975"/>
                  <a:pt x="104963" y="71903"/>
                </a:cubicBezTo>
                <a:cubicBezTo>
                  <a:pt x="103903" y="75662"/>
                  <a:pt x="102265" y="79518"/>
                  <a:pt x="100337" y="82987"/>
                </a:cubicBezTo>
                <a:cubicBezTo>
                  <a:pt x="99277" y="84626"/>
                  <a:pt x="99277" y="86843"/>
                  <a:pt x="100337" y="88481"/>
                </a:cubicBezTo>
                <a:lnTo>
                  <a:pt x="103421" y="93301"/>
                </a:lnTo>
                <a:lnTo>
                  <a:pt x="93879" y="102843"/>
                </a:lnTo>
                <a:lnTo>
                  <a:pt x="93879" y="102843"/>
                </a:lnTo>
                <a:lnTo>
                  <a:pt x="88963" y="99855"/>
                </a:lnTo>
                <a:cubicBezTo>
                  <a:pt x="88096" y="99373"/>
                  <a:pt x="87036" y="99084"/>
                  <a:pt x="86265" y="99084"/>
                </a:cubicBezTo>
                <a:cubicBezTo>
                  <a:pt x="85397" y="99084"/>
                  <a:pt x="84337" y="99373"/>
                  <a:pt x="83469" y="99855"/>
                </a:cubicBezTo>
                <a:cubicBezTo>
                  <a:pt x="80000" y="101783"/>
                  <a:pt x="76144" y="103421"/>
                  <a:pt x="72385" y="104481"/>
                </a:cubicBezTo>
                <a:cubicBezTo>
                  <a:pt x="70457" y="105060"/>
                  <a:pt x="69108" y="106409"/>
                  <a:pt x="68530" y="108337"/>
                </a:cubicBezTo>
                <a:lnTo>
                  <a:pt x="67180" y="114024"/>
                </a:lnTo>
                <a:lnTo>
                  <a:pt x="67180" y="114024"/>
                </a:lnTo>
                <a:lnTo>
                  <a:pt x="53879" y="114024"/>
                </a:lnTo>
                <a:lnTo>
                  <a:pt x="52530" y="108337"/>
                </a:lnTo>
                <a:cubicBezTo>
                  <a:pt x="51951" y="106409"/>
                  <a:pt x="50602" y="104771"/>
                  <a:pt x="48674" y="104481"/>
                </a:cubicBezTo>
                <a:cubicBezTo>
                  <a:pt x="44915" y="103421"/>
                  <a:pt x="41060" y="101783"/>
                  <a:pt x="37590" y="99855"/>
                </a:cubicBezTo>
                <a:cubicBezTo>
                  <a:pt x="36722" y="99373"/>
                  <a:pt x="35662" y="99084"/>
                  <a:pt x="34795" y="99084"/>
                </a:cubicBezTo>
                <a:cubicBezTo>
                  <a:pt x="33734" y="99084"/>
                  <a:pt x="32963" y="99373"/>
                  <a:pt x="32096" y="99855"/>
                </a:cubicBezTo>
                <a:lnTo>
                  <a:pt x="27180" y="102843"/>
                </a:lnTo>
                <a:lnTo>
                  <a:pt x="27180" y="102843"/>
                </a:lnTo>
                <a:lnTo>
                  <a:pt x="17734" y="93301"/>
                </a:lnTo>
                <a:lnTo>
                  <a:pt x="20722" y="88481"/>
                </a:lnTo>
                <a:cubicBezTo>
                  <a:pt x="21783" y="86843"/>
                  <a:pt x="21783" y="84626"/>
                  <a:pt x="20722" y="82987"/>
                </a:cubicBezTo>
                <a:cubicBezTo>
                  <a:pt x="18506" y="79518"/>
                  <a:pt x="17156" y="75662"/>
                  <a:pt x="16096" y="71903"/>
                </a:cubicBezTo>
                <a:cubicBezTo>
                  <a:pt x="15518" y="69975"/>
                  <a:pt x="14168" y="68626"/>
                  <a:pt x="12240" y="68048"/>
                </a:cubicBezTo>
                <a:lnTo>
                  <a:pt x="6843" y="66698"/>
                </a:lnTo>
                <a:lnTo>
                  <a:pt x="6843" y="66698"/>
                </a:lnTo>
                <a:lnTo>
                  <a:pt x="6843" y="53397"/>
                </a:lnTo>
                <a:lnTo>
                  <a:pt x="12530" y="51951"/>
                </a:lnTo>
                <a:cubicBezTo>
                  <a:pt x="14457" y="51469"/>
                  <a:pt x="16096" y="50120"/>
                  <a:pt x="16289" y="48192"/>
                </a:cubicBezTo>
                <a:cubicBezTo>
                  <a:pt x="17445" y="44337"/>
                  <a:pt x="19084" y="40578"/>
                  <a:pt x="20915" y="37012"/>
                </a:cubicBezTo>
                <a:cubicBezTo>
                  <a:pt x="22072" y="35373"/>
                  <a:pt x="22072" y="33253"/>
                  <a:pt x="20915" y="31614"/>
                </a:cubicBezTo>
                <a:lnTo>
                  <a:pt x="17927" y="26698"/>
                </a:lnTo>
                <a:lnTo>
                  <a:pt x="17927" y="26698"/>
                </a:lnTo>
                <a:lnTo>
                  <a:pt x="27469" y="17156"/>
                </a:lnTo>
                <a:lnTo>
                  <a:pt x="32385" y="20144"/>
                </a:lnTo>
                <a:cubicBezTo>
                  <a:pt x="33156" y="20722"/>
                  <a:pt x="34313" y="21012"/>
                  <a:pt x="35084" y="21012"/>
                </a:cubicBezTo>
                <a:cubicBezTo>
                  <a:pt x="35951" y="21012"/>
                  <a:pt x="37012" y="20722"/>
                  <a:pt x="37783" y="20144"/>
                </a:cubicBezTo>
                <a:cubicBezTo>
                  <a:pt x="41349" y="18313"/>
                  <a:pt x="45204" y="16674"/>
                  <a:pt x="48963" y="15518"/>
                </a:cubicBezTo>
                <a:cubicBezTo>
                  <a:pt x="50891" y="15036"/>
                  <a:pt x="52240" y="13686"/>
                  <a:pt x="52819" y="11759"/>
                </a:cubicBezTo>
                <a:lnTo>
                  <a:pt x="54168" y="6072"/>
                </a:lnTo>
                <a:lnTo>
                  <a:pt x="67469" y="6072"/>
                </a:lnTo>
                <a:lnTo>
                  <a:pt x="67469" y="6072"/>
                </a:lnTo>
                <a:lnTo>
                  <a:pt x="68819" y="11759"/>
                </a:lnTo>
                <a:cubicBezTo>
                  <a:pt x="69397" y="13686"/>
                  <a:pt x="70746" y="15228"/>
                  <a:pt x="72674" y="15518"/>
                </a:cubicBezTo>
                <a:cubicBezTo>
                  <a:pt x="76433" y="16674"/>
                  <a:pt x="80289" y="18313"/>
                  <a:pt x="83759" y="20144"/>
                </a:cubicBezTo>
                <a:cubicBezTo>
                  <a:pt x="84626" y="20722"/>
                  <a:pt x="85686" y="21012"/>
                  <a:pt x="86554" y="21012"/>
                </a:cubicBezTo>
                <a:cubicBezTo>
                  <a:pt x="87614" y="21012"/>
                  <a:pt x="88385" y="20722"/>
                  <a:pt x="89253" y="20144"/>
                </a:cubicBezTo>
                <a:lnTo>
                  <a:pt x="94168" y="17156"/>
                </a:lnTo>
                <a:lnTo>
                  <a:pt x="103614" y="26698"/>
                </a:lnTo>
                <a:lnTo>
                  <a:pt x="103614" y="26698"/>
                </a:lnTo>
                <a:lnTo>
                  <a:pt x="100626" y="31614"/>
                </a:lnTo>
                <a:cubicBezTo>
                  <a:pt x="99566" y="33253"/>
                  <a:pt x="99566" y="35373"/>
                  <a:pt x="100626" y="37012"/>
                </a:cubicBezTo>
                <a:cubicBezTo>
                  <a:pt x="102554" y="40578"/>
                  <a:pt x="104192" y="44337"/>
                  <a:pt x="105253" y="48192"/>
                </a:cubicBezTo>
                <a:cubicBezTo>
                  <a:pt x="105831" y="50120"/>
                  <a:pt x="107180" y="51469"/>
                  <a:pt x="109108" y="51951"/>
                </a:cubicBezTo>
                <a:lnTo>
                  <a:pt x="114795" y="53397"/>
                </a:lnTo>
                <a:lnTo>
                  <a:pt x="114795" y="66698"/>
                </a:lnTo>
                <a:lnTo>
                  <a:pt x="114506" y="66698"/>
                </a:lnTo>
                <a:close/>
              </a:path>
            </a:pathLst>
          </a:custGeom>
          <a:solidFill>
            <a:srgbClr val="EE79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191" y="1466188"/>
            <a:ext cx="1981292" cy="119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200" y="3055246"/>
            <a:ext cx="1981275" cy="1283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rgbClr val="566579"/>
                </a:solidFill>
              </a:rPr>
              <a:t>Ficha</a:t>
            </a:r>
            <a:r>
              <a:rPr lang="en-GB" dirty="0">
                <a:solidFill>
                  <a:srgbClr val="566579"/>
                </a:solidFill>
              </a:rPr>
              <a:t> de </a:t>
            </a:r>
            <a:r>
              <a:rPr lang="en-GB" dirty="0" err="1">
                <a:solidFill>
                  <a:srgbClr val="566579"/>
                </a:solidFill>
              </a:rPr>
              <a:t>Exercícios</a:t>
            </a:r>
            <a:r>
              <a:rPr lang="en-GB" dirty="0">
                <a:solidFill>
                  <a:srgbClr val="566579"/>
                </a:solidFill>
              </a:rPr>
              <a:t> 02</a:t>
            </a:r>
            <a:endParaRPr dirty="0">
              <a:solidFill>
                <a:srgbClr val="566579"/>
              </a:solidFill>
            </a:endParaRPr>
          </a:p>
        </p:txBody>
      </p:sp>
      <p:sp>
        <p:nvSpPr>
          <p:cNvPr id="300" name="Google Shape;300;p34"/>
          <p:cNvSpPr/>
          <p:nvPr/>
        </p:nvSpPr>
        <p:spPr>
          <a:xfrm>
            <a:off x="1909606" y="2423257"/>
            <a:ext cx="240600" cy="29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9921" y="90048"/>
                </a:moveTo>
                <a:lnTo>
                  <a:pt x="30000" y="90048"/>
                </a:lnTo>
                <a:cubicBezTo>
                  <a:pt x="27992" y="90048"/>
                  <a:pt x="26692" y="91111"/>
                  <a:pt x="26692" y="92753"/>
                </a:cubicBezTo>
                <a:cubicBezTo>
                  <a:pt x="26692" y="94396"/>
                  <a:pt x="27992" y="95458"/>
                  <a:pt x="30000" y="95458"/>
                </a:cubicBezTo>
                <a:lnTo>
                  <a:pt x="69921" y="95458"/>
                </a:lnTo>
                <a:cubicBezTo>
                  <a:pt x="71929" y="95458"/>
                  <a:pt x="73346" y="94396"/>
                  <a:pt x="73346" y="92753"/>
                </a:cubicBezTo>
                <a:cubicBezTo>
                  <a:pt x="73346" y="91111"/>
                  <a:pt x="71929" y="90048"/>
                  <a:pt x="69921" y="90048"/>
                </a:cubicBezTo>
                <a:close/>
                <a:moveTo>
                  <a:pt x="30000" y="30048"/>
                </a:moveTo>
                <a:lnTo>
                  <a:pt x="46653" y="30048"/>
                </a:lnTo>
                <a:cubicBezTo>
                  <a:pt x="48661" y="30048"/>
                  <a:pt x="49960" y="28985"/>
                  <a:pt x="49960" y="27342"/>
                </a:cubicBezTo>
                <a:cubicBezTo>
                  <a:pt x="49960" y="25700"/>
                  <a:pt x="48661" y="24541"/>
                  <a:pt x="46653" y="24541"/>
                </a:cubicBezTo>
                <a:lnTo>
                  <a:pt x="30000" y="24541"/>
                </a:lnTo>
                <a:cubicBezTo>
                  <a:pt x="27992" y="24541"/>
                  <a:pt x="26692" y="25700"/>
                  <a:pt x="26692" y="27342"/>
                </a:cubicBezTo>
                <a:cubicBezTo>
                  <a:pt x="26692" y="28985"/>
                  <a:pt x="27992" y="30048"/>
                  <a:pt x="30000" y="30048"/>
                </a:cubicBezTo>
                <a:close/>
                <a:moveTo>
                  <a:pt x="90000" y="68212"/>
                </a:moveTo>
                <a:lnTo>
                  <a:pt x="30000" y="68212"/>
                </a:lnTo>
                <a:cubicBezTo>
                  <a:pt x="27992" y="68212"/>
                  <a:pt x="26692" y="69275"/>
                  <a:pt x="26692" y="70917"/>
                </a:cubicBezTo>
                <a:cubicBezTo>
                  <a:pt x="26692" y="72560"/>
                  <a:pt x="27992" y="73623"/>
                  <a:pt x="30000" y="73623"/>
                </a:cubicBezTo>
                <a:lnTo>
                  <a:pt x="90000" y="73623"/>
                </a:lnTo>
                <a:cubicBezTo>
                  <a:pt x="92007" y="73623"/>
                  <a:pt x="93307" y="72560"/>
                  <a:pt x="93307" y="70917"/>
                </a:cubicBezTo>
                <a:cubicBezTo>
                  <a:pt x="93307" y="69275"/>
                  <a:pt x="92007" y="68212"/>
                  <a:pt x="90000" y="68212"/>
                </a:cubicBezTo>
                <a:close/>
                <a:moveTo>
                  <a:pt x="26692" y="49082"/>
                </a:moveTo>
                <a:cubicBezTo>
                  <a:pt x="26692" y="50724"/>
                  <a:pt x="27992" y="51884"/>
                  <a:pt x="30000" y="51884"/>
                </a:cubicBezTo>
                <a:lnTo>
                  <a:pt x="90000" y="51884"/>
                </a:lnTo>
                <a:cubicBezTo>
                  <a:pt x="92007" y="51884"/>
                  <a:pt x="93307" y="50724"/>
                  <a:pt x="93307" y="49082"/>
                </a:cubicBezTo>
                <a:cubicBezTo>
                  <a:pt x="93307" y="47536"/>
                  <a:pt x="92007" y="46376"/>
                  <a:pt x="90000" y="46376"/>
                </a:cubicBezTo>
                <a:lnTo>
                  <a:pt x="30000" y="46376"/>
                </a:lnTo>
                <a:cubicBezTo>
                  <a:pt x="27992" y="46376"/>
                  <a:pt x="26692" y="47536"/>
                  <a:pt x="26692" y="49082"/>
                </a:cubicBezTo>
                <a:close/>
                <a:moveTo>
                  <a:pt x="86692" y="0"/>
                </a:moveTo>
                <a:lnTo>
                  <a:pt x="13346" y="0"/>
                </a:lnTo>
                <a:cubicBezTo>
                  <a:pt x="6023" y="0"/>
                  <a:pt x="0" y="4927"/>
                  <a:pt x="0" y="10917"/>
                </a:cubicBezTo>
                <a:lnTo>
                  <a:pt x="0" y="109082"/>
                </a:lnTo>
                <a:cubicBezTo>
                  <a:pt x="0" y="115072"/>
                  <a:pt x="6023" y="120000"/>
                  <a:pt x="13346" y="120000"/>
                </a:cubicBezTo>
                <a:lnTo>
                  <a:pt x="106653" y="120000"/>
                </a:lnTo>
                <a:cubicBezTo>
                  <a:pt x="113976" y="120000"/>
                  <a:pt x="120000" y="115072"/>
                  <a:pt x="120000" y="109082"/>
                </a:cubicBezTo>
                <a:lnTo>
                  <a:pt x="120000" y="30048"/>
                </a:lnTo>
                <a:lnTo>
                  <a:pt x="86692" y="0"/>
                </a:lnTo>
                <a:close/>
                <a:moveTo>
                  <a:pt x="113267" y="109082"/>
                </a:moveTo>
                <a:cubicBezTo>
                  <a:pt x="113267" y="112077"/>
                  <a:pt x="110314" y="114589"/>
                  <a:pt x="106653" y="114589"/>
                </a:cubicBezTo>
                <a:lnTo>
                  <a:pt x="13346" y="114589"/>
                </a:lnTo>
                <a:cubicBezTo>
                  <a:pt x="9685" y="114589"/>
                  <a:pt x="6614" y="112077"/>
                  <a:pt x="6614" y="109082"/>
                </a:cubicBezTo>
                <a:lnTo>
                  <a:pt x="6614" y="10917"/>
                </a:lnTo>
                <a:cubicBezTo>
                  <a:pt x="6614" y="7922"/>
                  <a:pt x="9685" y="5507"/>
                  <a:pt x="13346" y="5507"/>
                </a:cubicBezTo>
                <a:lnTo>
                  <a:pt x="73346" y="5507"/>
                </a:lnTo>
                <a:lnTo>
                  <a:pt x="73346" y="32753"/>
                </a:lnTo>
                <a:cubicBezTo>
                  <a:pt x="73346" y="35748"/>
                  <a:pt x="76299" y="38260"/>
                  <a:pt x="79960" y="38260"/>
                </a:cubicBezTo>
                <a:lnTo>
                  <a:pt x="113267" y="38260"/>
                </a:lnTo>
                <a:lnTo>
                  <a:pt x="113267" y="109082"/>
                </a:lnTo>
                <a:close/>
                <a:moveTo>
                  <a:pt x="79960" y="32753"/>
                </a:moveTo>
                <a:lnTo>
                  <a:pt x="79960" y="5507"/>
                </a:lnTo>
                <a:lnTo>
                  <a:pt x="83267" y="5507"/>
                </a:lnTo>
                <a:lnTo>
                  <a:pt x="113267" y="32753"/>
                </a:lnTo>
                <a:lnTo>
                  <a:pt x="79960" y="32753"/>
                </a:lnTo>
                <a:close/>
              </a:path>
            </a:pathLst>
          </a:custGeom>
          <a:solidFill>
            <a:srgbClr val="EE79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7D8D23F-4AC2-44F4-A60C-E308264C927A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26</a:t>
            </a:fld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3742050" y="634782"/>
            <a:ext cx="1659900" cy="1659900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ewsGotT" pitchFamily="2" charset="0"/>
            </a:endParaRPr>
          </a:p>
        </p:txBody>
      </p:sp>
      <p:sp>
        <p:nvSpPr>
          <p:cNvPr id="53" name="Google Shape;53;p9"/>
          <p:cNvSpPr txBox="1"/>
          <p:nvPr/>
        </p:nvSpPr>
        <p:spPr>
          <a:xfrm>
            <a:off x="150" y="2387042"/>
            <a:ext cx="91440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50" dirty="0">
                <a:solidFill>
                  <a:srgbClr val="566579"/>
                </a:solidFill>
                <a:latin typeface="NewsGotT" pitchFamily="2" charset="0"/>
              </a:rPr>
              <a:t>PL02 - </a:t>
            </a:r>
            <a:r>
              <a:rPr lang="en-GB" sz="3350" dirty="0" err="1">
                <a:solidFill>
                  <a:srgbClr val="566579"/>
                </a:solidFill>
                <a:latin typeface="NewsGotT" pitchFamily="2" charset="0"/>
              </a:rPr>
              <a:t>Introdução</a:t>
            </a:r>
            <a:r>
              <a:rPr lang="en-GB" sz="3350" dirty="0">
                <a:solidFill>
                  <a:srgbClr val="566579"/>
                </a:solidFill>
                <a:latin typeface="NewsGotT" pitchFamily="2" charset="0"/>
              </a:rPr>
              <a:t> </a:t>
            </a:r>
            <a:r>
              <a:rPr lang="en-GB" sz="3350" dirty="0" err="1">
                <a:solidFill>
                  <a:srgbClr val="566579"/>
                </a:solidFill>
                <a:latin typeface="NewsGotT" pitchFamily="2" charset="0"/>
              </a:rPr>
              <a:t>ao</a:t>
            </a:r>
            <a:r>
              <a:rPr lang="en-GB" sz="3350" dirty="0">
                <a:solidFill>
                  <a:srgbClr val="566579"/>
                </a:solidFill>
                <a:latin typeface="NewsGotT" pitchFamily="2" charset="0"/>
              </a:rPr>
              <a:t> RapidMiner</a:t>
            </a:r>
            <a:endParaRPr sz="3350" dirty="0">
              <a:solidFill>
                <a:srgbClr val="566579"/>
              </a:solidFill>
              <a:latin typeface="NewsGotT" pitchFamily="2" charset="0"/>
            </a:endParaRPr>
          </a:p>
        </p:txBody>
      </p:sp>
      <p:sp>
        <p:nvSpPr>
          <p:cNvPr id="54" name="Google Shape;54;p9"/>
          <p:cNvSpPr txBox="1"/>
          <p:nvPr/>
        </p:nvSpPr>
        <p:spPr>
          <a:xfrm>
            <a:off x="0" y="2915217"/>
            <a:ext cx="91440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accent3"/>
                </a:solidFill>
                <a:latin typeface="NewsGotT" pitchFamily="2" charset="0"/>
              </a:rPr>
              <a:t>AEC - </a:t>
            </a:r>
            <a:r>
              <a:rPr lang="en-GB" sz="1800" dirty="0" err="1">
                <a:solidFill>
                  <a:schemeClr val="accent3"/>
                </a:solidFill>
                <a:latin typeface="NewsGotT" pitchFamily="2" charset="0"/>
              </a:rPr>
              <a:t>Mestrado</a:t>
            </a:r>
            <a:r>
              <a:rPr lang="en-GB" sz="1800" dirty="0">
                <a:solidFill>
                  <a:schemeClr val="accent3"/>
                </a:solidFill>
                <a:latin typeface="NewsGotT" pitchFamily="2" charset="0"/>
              </a:rPr>
              <a:t> </a:t>
            </a:r>
            <a:r>
              <a:rPr lang="en-GB" sz="1800" dirty="0" err="1">
                <a:solidFill>
                  <a:schemeClr val="accent3"/>
                </a:solidFill>
                <a:latin typeface="NewsGotT" pitchFamily="2" charset="0"/>
              </a:rPr>
              <a:t>em</a:t>
            </a:r>
            <a:r>
              <a:rPr lang="en-GB" sz="1800" dirty="0">
                <a:solidFill>
                  <a:schemeClr val="accent3"/>
                </a:solidFill>
                <a:latin typeface="NewsGotT" pitchFamily="2" charset="0"/>
              </a:rPr>
              <a:t> </a:t>
            </a:r>
            <a:r>
              <a:rPr lang="en-GB" sz="1800" dirty="0" err="1">
                <a:solidFill>
                  <a:schemeClr val="accent3"/>
                </a:solidFill>
                <a:latin typeface="NewsGotT" pitchFamily="2" charset="0"/>
              </a:rPr>
              <a:t>Engenharia</a:t>
            </a:r>
            <a:r>
              <a:rPr lang="en-GB" sz="1800" dirty="0">
                <a:solidFill>
                  <a:schemeClr val="accent3"/>
                </a:solidFill>
                <a:latin typeface="NewsGotT" pitchFamily="2" charset="0"/>
              </a:rPr>
              <a:t> </a:t>
            </a:r>
            <a:r>
              <a:rPr lang="en-GB" sz="1800" dirty="0" err="1">
                <a:solidFill>
                  <a:schemeClr val="accent3"/>
                </a:solidFill>
                <a:latin typeface="NewsGotT" pitchFamily="2" charset="0"/>
              </a:rPr>
              <a:t>Biomédica</a:t>
            </a:r>
            <a:endParaRPr sz="1800" dirty="0">
              <a:solidFill>
                <a:schemeClr val="accent3"/>
              </a:solidFill>
              <a:latin typeface="NewsGotT" pitchFamily="2" charset="0"/>
            </a:endParaRPr>
          </a:p>
        </p:txBody>
      </p:sp>
      <p:sp>
        <p:nvSpPr>
          <p:cNvPr id="55" name="Google Shape;55;p9"/>
          <p:cNvSpPr txBox="1"/>
          <p:nvPr/>
        </p:nvSpPr>
        <p:spPr>
          <a:xfrm>
            <a:off x="150" y="3708775"/>
            <a:ext cx="91440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u="sng" dirty="0">
                <a:solidFill>
                  <a:schemeClr val="hlink"/>
                </a:solidFill>
                <a:latin typeface="NewsGotT" pitchFamily="2" charset="0"/>
                <a:hlinkClick r:id="rId3"/>
              </a:rPr>
              <a:t>https://hpeixoto.me/class/aec</a:t>
            </a:r>
            <a:r>
              <a:rPr lang="en-GB" sz="1000" dirty="0">
                <a:solidFill>
                  <a:srgbClr val="999999"/>
                </a:solidFill>
                <a:latin typeface="NewsGotT" pitchFamily="2" charset="0"/>
              </a:rPr>
              <a:t> </a:t>
            </a:r>
            <a:endParaRPr sz="1000" dirty="0">
              <a:solidFill>
                <a:srgbClr val="999999"/>
              </a:solidFill>
              <a:latin typeface="NewsGotT" pitchFamily="2" charset="0"/>
            </a:endParaRPr>
          </a:p>
        </p:txBody>
      </p:sp>
      <p:pic>
        <p:nvPicPr>
          <p:cNvPr id="56" name="Google Shape;56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0798" y="893373"/>
            <a:ext cx="1142700" cy="114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F37BB8B-9CDF-4B7E-91C1-5B97834B2C9E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67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dirty="0" err="1"/>
              <a:t>Introdução</a:t>
            </a:r>
            <a:r>
              <a:rPr lang="en-GB" dirty="0"/>
              <a:t> </a:t>
            </a:r>
            <a:r>
              <a:rPr lang="en-GB" dirty="0" err="1"/>
              <a:t>ao</a:t>
            </a:r>
            <a:r>
              <a:rPr lang="en-GB" dirty="0"/>
              <a:t> RapidMiner Studio</a:t>
            </a:r>
          </a:p>
        </p:txBody>
      </p:sp>
      <p:grpSp>
        <p:nvGrpSpPr>
          <p:cNvPr id="7" name="Google Shape;65;p10">
            <a:extLst>
              <a:ext uri="{FF2B5EF4-FFF2-40B4-BE49-F238E27FC236}">
                <a16:creationId xmlns:a16="http://schemas.microsoft.com/office/drawing/2014/main" id="{DF12C55B-BCF6-4095-BC87-F1D2EA9E4215}"/>
              </a:ext>
            </a:extLst>
          </p:cNvPr>
          <p:cNvGrpSpPr/>
          <p:nvPr/>
        </p:nvGrpSpPr>
        <p:grpSpPr>
          <a:xfrm>
            <a:off x="1422710" y="2461823"/>
            <a:ext cx="258373" cy="304262"/>
            <a:chOff x="5551488" y="3105150"/>
            <a:chExt cx="2430600" cy="2862300"/>
          </a:xfrm>
        </p:grpSpPr>
        <p:sp>
          <p:nvSpPr>
            <p:cNvPr id="8" name="Google Shape;66;p10">
              <a:extLst>
                <a:ext uri="{FF2B5EF4-FFF2-40B4-BE49-F238E27FC236}">
                  <a16:creationId xmlns:a16="http://schemas.microsoft.com/office/drawing/2014/main" id="{DC6C0F4F-3B3E-4941-A017-1C0A7FA12DDB}"/>
                </a:ext>
              </a:extLst>
            </p:cNvPr>
            <p:cNvSpPr/>
            <p:nvPr/>
          </p:nvSpPr>
          <p:spPr>
            <a:xfrm>
              <a:off x="5551488" y="3105150"/>
              <a:ext cx="2430600" cy="286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288" y="0"/>
                  </a:moveTo>
                  <a:lnTo>
                    <a:pt x="81750" y="0"/>
                  </a:lnTo>
                  <a:lnTo>
                    <a:pt x="82769" y="66"/>
                  </a:lnTo>
                  <a:lnTo>
                    <a:pt x="83749" y="332"/>
                  </a:lnTo>
                  <a:lnTo>
                    <a:pt x="84611" y="732"/>
                  </a:lnTo>
                  <a:lnTo>
                    <a:pt x="85395" y="1297"/>
                  </a:lnTo>
                  <a:lnTo>
                    <a:pt x="86022" y="1930"/>
                  </a:lnTo>
                  <a:lnTo>
                    <a:pt x="86492" y="2695"/>
                  </a:lnTo>
                  <a:lnTo>
                    <a:pt x="86806" y="3527"/>
                  </a:lnTo>
                  <a:lnTo>
                    <a:pt x="86923" y="4425"/>
                  </a:lnTo>
                  <a:lnTo>
                    <a:pt x="86923" y="12778"/>
                  </a:lnTo>
                  <a:lnTo>
                    <a:pt x="114787" y="12778"/>
                  </a:lnTo>
                  <a:lnTo>
                    <a:pt x="115845" y="12878"/>
                  </a:lnTo>
                  <a:lnTo>
                    <a:pt x="116786" y="13144"/>
                  </a:lnTo>
                  <a:lnTo>
                    <a:pt x="117687" y="13544"/>
                  </a:lnTo>
                  <a:lnTo>
                    <a:pt x="118471" y="14076"/>
                  </a:lnTo>
                  <a:lnTo>
                    <a:pt x="119137" y="14742"/>
                  </a:lnTo>
                  <a:lnTo>
                    <a:pt x="119608" y="15474"/>
                  </a:lnTo>
                  <a:lnTo>
                    <a:pt x="119882" y="16306"/>
                  </a:lnTo>
                  <a:lnTo>
                    <a:pt x="119999" y="17204"/>
                  </a:lnTo>
                  <a:lnTo>
                    <a:pt x="119999" y="115607"/>
                  </a:lnTo>
                  <a:lnTo>
                    <a:pt x="119882" y="116472"/>
                  </a:lnTo>
                  <a:lnTo>
                    <a:pt x="119608" y="117304"/>
                  </a:lnTo>
                  <a:lnTo>
                    <a:pt x="119137" y="118036"/>
                  </a:lnTo>
                  <a:lnTo>
                    <a:pt x="118471" y="118702"/>
                  </a:lnTo>
                  <a:lnTo>
                    <a:pt x="117687" y="119234"/>
                  </a:lnTo>
                  <a:lnTo>
                    <a:pt x="116786" y="119633"/>
                  </a:lnTo>
                  <a:lnTo>
                    <a:pt x="115845" y="119900"/>
                  </a:lnTo>
                  <a:lnTo>
                    <a:pt x="114787" y="120000"/>
                  </a:lnTo>
                  <a:lnTo>
                    <a:pt x="5212" y="120000"/>
                  </a:lnTo>
                  <a:lnTo>
                    <a:pt x="4154" y="119900"/>
                  </a:lnTo>
                  <a:lnTo>
                    <a:pt x="3174" y="119633"/>
                  </a:lnTo>
                  <a:lnTo>
                    <a:pt x="2273" y="119234"/>
                  </a:lnTo>
                  <a:lnTo>
                    <a:pt x="1489" y="118702"/>
                  </a:lnTo>
                  <a:lnTo>
                    <a:pt x="901" y="118036"/>
                  </a:lnTo>
                  <a:lnTo>
                    <a:pt x="391" y="117304"/>
                  </a:lnTo>
                  <a:lnTo>
                    <a:pt x="78" y="116472"/>
                  </a:lnTo>
                  <a:lnTo>
                    <a:pt x="0" y="115607"/>
                  </a:lnTo>
                  <a:lnTo>
                    <a:pt x="0" y="17204"/>
                  </a:lnTo>
                  <a:lnTo>
                    <a:pt x="78" y="16306"/>
                  </a:lnTo>
                  <a:lnTo>
                    <a:pt x="391" y="15474"/>
                  </a:lnTo>
                  <a:lnTo>
                    <a:pt x="901" y="14742"/>
                  </a:lnTo>
                  <a:lnTo>
                    <a:pt x="1489" y="14076"/>
                  </a:lnTo>
                  <a:lnTo>
                    <a:pt x="2273" y="13544"/>
                  </a:lnTo>
                  <a:lnTo>
                    <a:pt x="3174" y="13144"/>
                  </a:lnTo>
                  <a:lnTo>
                    <a:pt x="4154" y="12878"/>
                  </a:lnTo>
                  <a:lnTo>
                    <a:pt x="5212" y="12778"/>
                  </a:lnTo>
                  <a:lnTo>
                    <a:pt x="18301" y="12778"/>
                  </a:lnTo>
                  <a:lnTo>
                    <a:pt x="19399" y="12878"/>
                  </a:lnTo>
                  <a:lnTo>
                    <a:pt x="20339" y="13144"/>
                  </a:lnTo>
                  <a:lnTo>
                    <a:pt x="21241" y="13544"/>
                  </a:lnTo>
                  <a:lnTo>
                    <a:pt x="21985" y="14076"/>
                  </a:lnTo>
                  <a:lnTo>
                    <a:pt x="22651" y="14742"/>
                  </a:lnTo>
                  <a:lnTo>
                    <a:pt x="23122" y="15474"/>
                  </a:lnTo>
                  <a:lnTo>
                    <a:pt x="23435" y="16306"/>
                  </a:lnTo>
                  <a:lnTo>
                    <a:pt x="23514" y="17204"/>
                  </a:lnTo>
                  <a:lnTo>
                    <a:pt x="23435" y="18103"/>
                  </a:lnTo>
                  <a:lnTo>
                    <a:pt x="23122" y="18901"/>
                  </a:lnTo>
                  <a:lnTo>
                    <a:pt x="22651" y="19667"/>
                  </a:lnTo>
                  <a:lnTo>
                    <a:pt x="21985" y="20332"/>
                  </a:lnTo>
                  <a:lnTo>
                    <a:pt x="21241" y="20831"/>
                  </a:lnTo>
                  <a:lnTo>
                    <a:pt x="20339" y="21264"/>
                  </a:lnTo>
                  <a:lnTo>
                    <a:pt x="19399" y="21530"/>
                  </a:lnTo>
                  <a:lnTo>
                    <a:pt x="18301" y="21597"/>
                  </a:lnTo>
                  <a:lnTo>
                    <a:pt x="10385" y="21597"/>
                  </a:lnTo>
                  <a:lnTo>
                    <a:pt x="10385" y="111181"/>
                  </a:lnTo>
                  <a:lnTo>
                    <a:pt x="109614" y="111181"/>
                  </a:lnTo>
                  <a:lnTo>
                    <a:pt x="109614" y="21597"/>
                  </a:lnTo>
                  <a:lnTo>
                    <a:pt x="81750" y="21597"/>
                  </a:lnTo>
                  <a:lnTo>
                    <a:pt x="80692" y="21530"/>
                  </a:lnTo>
                  <a:lnTo>
                    <a:pt x="79712" y="21264"/>
                  </a:lnTo>
                  <a:lnTo>
                    <a:pt x="78850" y="20831"/>
                  </a:lnTo>
                  <a:lnTo>
                    <a:pt x="78066" y="20332"/>
                  </a:lnTo>
                  <a:lnTo>
                    <a:pt x="77439" y="19667"/>
                  </a:lnTo>
                  <a:lnTo>
                    <a:pt x="76969" y="18901"/>
                  </a:lnTo>
                  <a:lnTo>
                    <a:pt x="76655" y="18103"/>
                  </a:lnTo>
                  <a:lnTo>
                    <a:pt x="76538" y="17204"/>
                  </a:lnTo>
                  <a:lnTo>
                    <a:pt x="76538" y="8851"/>
                  </a:lnTo>
                  <a:lnTo>
                    <a:pt x="43500" y="8851"/>
                  </a:lnTo>
                  <a:lnTo>
                    <a:pt x="43500" y="23227"/>
                  </a:lnTo>
                  <a:lnTo>
                    <a:pt x="70385" y="23227"/>
                  </a:lnTo>
                  <a:lnTo>
                    <a:pt x="71482" y="23294"/>
                  </a:lnTo>
                  <a:lnTo>
                    <a:pt x="72423" y="23527"/>
                  </a:lnTo>
                  <a:lnTo>
                    <a:pt x="73324" y="23993"/>
                  </a:lnTo>
                  <a:lnTo>
                    <a:pt x="74069" y="24492"/>
                  </a:lnTo>
                  <a:lnTo>
                    <a:pt x="74735" y="25158"/>
                  </a:lnTo>
                  <a:lnTo>
                    <a:pt x="75205" y="25923"/>
                  </a:lnTo>
                  <a:lnTo>
                    <a:pt x="75519" y="26722"/>
                  </a:lnTo>
                  <a:lnTo>
                    <a:pt x="75597" y="27620"/>
                  </a:lnTo>
                  <a:lnTo>
                    <a:pt x="75519" y="28519"/>
                  </a:lnTo>
                  <a:lnTo>
                    <a:pt x="75205" y="29351"/>
                  </a:lnTo>
                  <a:lnTo>
                    <a:pt x="74735" y="30083"/>
                  </a:lnTo>
                  <a:lnTo>
                    <a:pt x="74069" y="30715"/>
                  </a:lnTo>
                  <a:lnTo>
                    <a:pt x="73324" y="31281"/>
                  </a:lnTo>
                  <a:lnTo>
                    <a:pt x="72423" y="31680"/>
                  </a:lnTo>
                  <a:lnTo>
                    <a:pt x="71482" y="31946"/>
                  </a:lnTo>
                  <a:lnTo>
                    <a:pt x="70385" y="32046"/>
                  </a:lnTo>
                  <a:lnTo>
                    <a:pt x="38288" y="32046"/>
                  </a:lnTo>
                  <a:lnTo>
                    <a:pt x="37269" y="31946"/>
                  </a:lnTo>
                  <a:lnTo>
                    <a:pt x="36290" y="31680"/>
                  </a:lnTo>
                  <a:lnTo>
                    <a:pt x="35427" y="31281"/>
                  </a:lnTo>
                  <a:lnTo>
                    <a:pt x="34644" y="30715"/>
                  </a:lnTo>
                  <a:lnTo>
                    <a:pt x="33977" y="30083"/>
                  </a:lnTo>
                  <a:lnTo>
                    <a:pt x="33507" y="29351"/>
                  </a:lnTo>
                  <a:lnTo>
                    <a:pt x="33233" y="28519"/>
                  </a:lnTo>
                  <a:lnTo>
                    <a:pt x="33076" y="27620"/>
                  </a:lnTo>
                  <a:lnTo>
                    <a:pt x="33076" y="4425"/>
                  </a:lnTo>
                  <a:lnTo>
                    <a:pt x="33233" y="3527"/>
                  </a:lnTo>
                  <a:lnTo>
                    <a:pt x="33507" y="2695"/>
                  </a:lnTo>
                  <a:lnTo>
                    <a:pt x="33977" y="1930"/>
                  </a:lnTo>
                  <a:lnTo>
                    <a:pt x="34644" y="1297"/>
                  </a:lnTo>
                  <a:lnTo>
                    <a:pt x="35427" y="732"/>
                  </a:lnTo>
                  <a:lnTo>
                    <a:pt x="36290" y="332"/>
                  </a:lnTo>
                  <a:lnTo>
                    <a:pt x="37269" y="66"/>
                  </a:lnTo>
                  <a:lnTo>
                    <a:pt x="38288" y="0"/>
                  </a:lnTo>
                  <a:close/>
                </a:path>
              </a:pathLst>
            </a:custGeom>
            <a:solidFill>
              <a:srgbClr val="EE79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NewsGotT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67;p10">
              <a:extLst>
                <a:ext uri="{FF2B5EF4-FFF2-40B4-BE49-F238E27FC236}">
                  <a16:creationId xmlns:a16="http://schemas.microsoft.com/office/drawing/2014/main" id="{A806BE2F-04DC-4727-8C5E-00FDCAB864D1}"/>
                </a:ext>
              </a:extLst>
            </p:cNvPr>
            <p:cNvSpPr/>
            <p:nvPr/>
          </p:nvSpPr>
          <p:spPr>
            <a:xfrm>
              <a:off x="6251575" y="4341813"/>
              <a:ext cx="1032000" cy="77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704" y="0"/>
                  </a:moveTo>
                  <a:lnTo>
                    <a:pt x="110107" y="370"/>
                  </a:lnTo>
                  <a:lnTo>
                    <a:pt x="112326" y="1234"/>
                  </a:lnTo>
                  <a:lnTo>
                    <a:pt x="114453" y="2716"/>
                  </a:lnTo>
                  <a:lnTo>
                    <a:pt x="116394" y="4814"/>
                  </a:lnTo>
                  <a:lnTo>
                    <a:pt x="117966" y="7530"/>
                  </a:lnTo>
                  <a:lnTo>
                    <a:pt x="119075" y="10370"/>
                  </a:lnTo>
                  <a:lnTo>
                    <a:pt x="119722" y="13333"/>
                  </a:lnTo>
                  <a:lnTo>
                    <a:pt x="120000" y="16419"/>
                  </a:lnTo>
                  <a:lnTo>
                    <a:pt x="119722" y="19506"/>
                  </a:lnTo>
                  <a:lnTo>
                    <a:pt x="119075" y="22592"/>
                  </a:lnTo>
                  <a:lnTo>
                    <a:pt x="117873" y="25432"/>
                  </a:lnTo>
                  <a:lnTo>
                    <a:pt x="116394" y="28024"/>
                  </a:lnTo>
                  <a:lnTo>
                    <a:pt x="50477" y="115185"/>
                  </a:lnTo>
                  <a:lnTo>
                    <a:pt x="48536" y="117283"/>
                  </a:lnTo>
                  <a:lnTo>
                    <a:pt x="46409" y="118765"/>
                  </a:lnTo>
                  <a:lnTo>
                    <a:pt x="44191" y="119753"/>
                  </a:lnTo>
                  <a:lnTo>
                    <a:pt x="41879" y="120000"/>
                  </a:lnTo>
                  <a:lnTo>
                    <a:pt x="39383" y="119753"/>
                  </a:lnTo>
                  <a:lnTo>
                    <a:pt x="37164" y="118765"/>
                  </a:lnTo>
                  <a:lnTo>
                    <a:pt x="35038" y="117283"/>
                  </a:lnTo>
                  <a:lnTo>
                    <a:pt x="33097" y="115061"/>
                  </a:lnTo>
                  <a:lnTo>
                    <a:pt x="3513" y="75432"/>
                  </a:lnTo>
                  <a:lnTo>
                    <a:pt x="2033" y="72839"/>
                  </a:lnTo>
                  <a:lnTo>
                    <a:pt x="924" y="69876"/>
                  </a:lnTo>
                  <a:lnTo>
                    <a:pt x="184" y="66913"/>
                  </a:lnTo>
                  <a:lnTo>
                    <a:pt x="0" y="63827"/>
                  </a:lnTo>
                  <a:lnTo>
                    <a:pt x="184" y="60617"/>
                  </a:lnTo>
                  <a:lnTo>
                    <a:pt x="924" y="57530"/>
                  </a:lnTo>
                  <a:lnTo>
                    <a:pt x="2033" y="54691"/>
                  </a:lnTo>
                  <a:lnTo>
                    <a:pt x="3605" y="52098"/>
                  </a:lnTo>
                  <a:lnTo>
                    <a:pt x="5546" y="50123"/>
                  </a:lnTo>
                  <a:lnTo>
                    <a:pt x="7673" y="48641"/>
                  </a:lnTo>
                  <a:lnTo>
                    <a:pt x="9984" y="47654"/>
                  </a:lnTo>
                  <a:lnTo>
                    <a:pt x="12388" y="47407"/>
                  </a:lnTo>
                  <a:lnTo>
                    <a:pt x="14699" y="47654"/>
                  </a:lnTo>
                  <a:lnTo>
                    <a:pt x="16918" y="48641"/>
                  </a:lnTo>
                  <a:lnTo>
                    <a:pt x="19044" y="50123"/>
                  </a:lnTo>
                  <a:lnTo>
                    <a:pt x="20986" y="52345"/>
                  </a:lnTo>
                  <a:lnTo>
                    <a:pt x="41879" y="80493"/>
                  </a:lnTo>
                  <a:lnTo>
                    <a:pt x="99013" y="4814"/>
                  </a:lnTo>
                  <a:lnTo>
                    <a:pt x="100955" y="2592"/>
                  </a:lnTo>
                  <a:lnTo>
                    <a:pt x="103081" y="1111"/>
                  </a:lnTo>
                  <a:lnTo>
                    <a:pt x="105392" y="370"/>
                  </a:lnTo>
                  <a:lnTo>
                    <a:pt x="107704" y="0"/>
                  </a:lnTo>
                  <a:close/>
                </a:path>
              </a:pathLst>
            </a:custGeom>
            <a:solidFill>
              <a:srgbClr val="EE79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NewsGotT" pitchFamily="2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ABFFD9A-DA7B-473E-AD13-931BF994AF15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/>
              <a:t>O </a:t>
            </a:r>
            <a:r>
              <a:rPr lang="en-GB" sz="1600" b="1" dirty="0"/>
              <a:t>RapidMiner </a:t>
            </a:r>
            <a:r>
              <a:rPr lang="en-GB" sz="1600" dirty="0"/>
              <a:t>é </a:t>
            </a:r>
            <a:r>
              <a:rPr lang="en-GB" sz="1600" dirty="0" err="1"/>
              <a:t>uma</a:t>
            </a:r>
            <a:r>
              <a:rPr lang="en-GB" sz="1600" dirty="0"/>
              <a:t> ferramenta </a:t>
            </a:r>
            <a:r>
              <a:rPr lang="en-GB" sz="1600" dirty="0" err="1"/>
              <a:t>comercial</a:t>
            </a:r>
            <a:r>
              <a:rPr lang="en-GB" sz="1600" dirty="0"/>
              <a:t> para </a:t>
            </a:r>
            <a:r>
              <a:rPr lang="en-GB" sz="1600" dirty="0" err="1"/>
              <a:t>análise</a:t>
            </a:r>
            <a:r>
              <a:rPr lang="en-GB" sz="1600" dirty="0"/>
              <a:t> de dados que </a:t>
            </a:r>
            <a:r>
              <a:rPr lang="en-GB" sz="1600" dirty="0" err="1"/>
              <a:t>utiliza</a:t>
            </a:r>
            <a:r>
              <a:rPr lang="en-GB" sz="1600" dirty="0"/>
              <a:t> machine learning e </a:t>
            </a:r>
            <a:r>
              <a:rPr lang="en-GB" sz="1600" dirty="0" err="1"/>
              <a:t>pode</a:t>
            </a:r>
            <a:r>
              <a:rPr lang="en-GB" sz="1600" dirty="0"/>
              <a:t> ser </a:t>
            </a:r>
            <a:r>
              <a:rPr lang="en-GB" sz="1600" dirty="0" err="1"/>
              <a:t>considerada</a:t>
            </a:r>
            <a:r>
              <a:rPr lang="en-GB" sz="1600" dirty="0"/>
              <a:t> </a:t>
            </a:r>
            <a:r>
              <a:rPr lang="en-GB" sz="1600" dirty="0" err="1"/>
              <a:t>uma</a:t>
            </a:r>
            <a:r>
              <a:rPr lang="en-GB" sz="1600" dirty="0"/>
              <a:t> </a:t>
            </a:r>
            <a:r>
              <a:rPr lang="en-GB" sz="1600" dirty="0" err="1"/>
              <a:t>alternativa</a:t>
            </a:r>
            <a:r>
              <a:rPr lang="en-GB" sz="1600" dirty="0"/>
              <a:t> para a ferramenta Weka.</a:t>
            </a:r>
            <a:endParaRPr sz="1600" dirty="0"/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600" dirty="0" err="1"/>
              <a:t>Esta</a:t>
            </a:r>
            <a:r>
              <a:rPr lang="en-GB" sz="1600" dirty="0"/>
              <a:t> ferramenta </a:t>
            </a:r>
            <a:r>
              <a:rPr lang="en-GB" sz="1600" dirty="0" err="1"/>
              <a:t>desenvolvida</a:t>
            </a:r>
            <a:r>
              <a:rPr lang="en-GB" sz="1600" dirty="0"/>
              <a:t> pela </a:t>
            </a:r>
            <a:r>
              <a:rPr lang="en-GB" sz="1600" dirty="0" err="1"/>
              <a:t>empresa</a:t>
            </a:r>
            <a:r>
              <a:rPr lang="en-GB" sz="1600" dirty="0"/>
              <a:t> com o </a:t>
            </a:r>
            <a:r>
              <a:rPr lang="en-GB" sz="1600" dirty="0" err="1"/>
              <a:t>mesmo</a:t>
            </a:r>
            <a:r>
              <a:rPr lang="en-GB" sz="1600" dirty="0"/>
              <a:t> </a:t>
            </a:r>
            <a:r>
              <a:rPr lang="en-GB" sz="1600" dirty="0" err="1"/>
              <a:t>nome</a:t>
            </a:r>
            <a:r>
              <a:rPr lang="en-GB" sz="1600" dirty="0"/>
              <a:t>, </a:t>
            </a:r>
            <a:r>
              <a:rPr lang="en-GB" sz="1600" dirty="0" err="1"/>
              <a:t>tem</a:t>
            </a:r>
            <a:r>
              <a:rPr lang="en-GB" sz="1600" dirty="0"/>
              <a:t> </a:t>
            </a:r>
            <a:r>
              <a:rPr lang="en-GB" sz="1600" dirty="0" err="1"/>
              <a:t>como</a:t>
            </a:r>
            <a:r>
              <a:rPr lang="en-GB" sz="1600" dirty="0"/>
              <a:t> principal </a:t>
            </a:r>
            <a:r>
              <a:rPr lang="en-GB" sz="1600" dirty="0" err="1"/>
              <a:t>missão</a:t>
            </a:r>
            <a:r>
              <a:rPr lang="en-GB" sz="1600" dirty="0"/>
              <a:t> </a:t>
            </a:r>
            <a:r>
              <a:rPr lang="en-GB" sz="1600" dirty="0" err="1"/>
              <a:t>acelerar</a:t>
            </a:r>
            <a:r>
              <a:rPr lang="en-GB" sz="1600" dirty="0"/>
              <a:t> o </a:t>
            </a:r>
            <a:r>
              <a:rPr lang="en-GB" sz="1600" dirty="0" err="1"/>
              <a:t>processo</a:t>
            </a:r>
            <a:r>
              <a:rPr lang="en-GB" sz="1600" dirty="0"/>
              <a:t> de </a:t>
            </a:r>
            <a:r>
              <a:rPr lang="en-GB" sz="1600" dirty="0" err="1"/>
              <a:t>criação</a:t>
            </a:r>
            <a:r>
              <a:rPr lang="en-GB" sz="1600" dirty="0"/>
              <a:t> de </a:t>
            </a:r>
            <a:r>
              <a:rPr lang="en-GB" sz="1600" dirty="0" err="1"/>
              <a:t>análises</a:t>
            </a:r>
            <a:r>
              <a:rPr lang="en-GB" sz="1600" dirty="0"/>
              <a:t> </a:t>
            </a:r>
            <a:r>
              <a:rPr lang="en-GB" sz="1600" dirty="0" err="1"/>
              <a:t>preditivas</a:t>
            </a:r>
            <a:r>
              <a:rPr lang="en-GB" sz="1600" dirty="0"/>
              <a:t> e </a:t>
            </a:r>
            <a:r>
              <a:rPr lang="en-GB" sz="1600" dirty="0" err="1"/>
              <a:t>torná</a:t>
            </a:r>
            <a:r>
              <a:rPr lang="en-GB" sz="1600" dirty="0"/>
              <a:t>-las </a:t>
            </a:r>
            <a:r>
              <a:rPr lang="en-GB" sz="1600" dirty="0" err="1"/>
              <a:t>mais</a:t>
            </a:r>
            <a:r>
              <a:rPr lang="en-GB" sz="1600" dirty="0"/>
              <a:t> </a:t>
            </a:r>
            <a:r>
              <a:rPr lang="en-GB" sz="1600" dirty="0" err="1"/>
              <a:t>fáceis</a:t>
            </a:r>
            <a:r>
              <a:rPr lang="en-GB" sz="1600" dirty="0"/>
              <a:t> para </a:t>
            </a:r>
            <a:r>
              <a:rPr lang="en-GB" sz="1600" dirty="0" err="1"/>
              <a:t>serem</a:t>
            </a:r>
            <a:r>
              <a:rPr lang="en-GB" sz="1600" dirty="0"/>
              <a:t> </a:t>
            </a:r>
            <a:r>
              <a:rPr lang="en-GB" sz="1600" dirty="0" err="1"/>
              <a:t>aplicadas</a:t>
            </a:r>
            <a:r>
              <a:rPr lang="en-GB" sz="1600" dirty="0"/>
              <a:t> </a:t>
            </a:r>
            <a:r>
              <a:rPr lang="en-GB" sz="1600" dirty="0" err="1"/>
              <a:t>em</a:t>
            </a:r>
            <a:r>
              <a:rPr lang="en-GB" sz="1600" dirty="0"/>
              <a:t> </a:t>
            </a:r>
            <a:r>
              <a:rPr lang="en-GB" sz="1600" dirty="0" err="1"/>
              <a:t>cenários</a:t>
            </a:r>
            <a:r>
              <a:rPr lang="en-GB" sz="1600" dirty="0"/>
              <a:t> </a:t>
            </a:r>
            <a:r>
              <a:rPr lang="en-GB" sz="1600" dirty="0" err="1"/>
              <a:t>práticos</a:t>
            </a:r>
            <a:r>
              <a:rPr lang="en-GB" sz="1600" dirty="0"/>
              <a:t> de </a:t>
            </a:r>
            <a:r>
              <a:rPr lang="en-GB" sz="1600" dirty="0" err="1"/>
              <a:t>negócios</a:t>
            </a:r>
            <a:r>
              <a:rPr lang="en-GB" sz="1600" dirty="0"/>
              <a:t>.</a:t>
            </a:r>
            <a:endParaRPr sz="1600" dirty="0"/>
          </a:p>
        </p:txBody>
      </p:sp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RapidMiner Studio</a:t>
            </a:r>
            <a:endParaRPr dirty="0"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grpSp>
        <p:nvGrpSpPr>
          <p:cNvPr id="81" name="Google Shape;81;p12"/>
          <p:cNvGrpSpPr/>
          <p:nvPr/>
        </p:nvGrpSpPr>
        <p:grpSpPr>
          <a:xfrm>
            <a:off x="487212" y="364063"/>
            <a:ext cx="258373" cy="304262"/>
            <a:chOff x="5551488" y="3105150"/>
            <a:chExt cx="2430600" cy="2862300"/>
          </a:xfrm>
        </p:grpSpPr>
        <p:sp>
          <p:nvSpPr>
            <p:cNvPr id="82" name="Google Shape;82;p12"/>
            <p:cNvSpPr/>
            <p:nvPr/>
          </p:nvSpPr>
          <p:spPr>
            <a:xfrm>
              <a:off x="5551488" y="3105150"/>
              <a:ext cx="2430600" cy="286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288" y="0"/>
                  </a:moveTo>
                  <a:lnTo>
                    <a:pt x="81750" y="0"/>
                  </a:lnTo>
                  <a:lnTo>
                    <a:pt x="82769" y="66"/>
                  </a:lnTo>
                  <a:lnTo>
                    <a:pt x="83749" y="332"/>
                  </a:lnTo>
                  <a:lnTo>
                    <a:pt x="84611" y="732"/>
                  </a:lnTo>
                  <a:lnTo>
                    <a:pt x="85395" y="1297"/>
                  </a:lnTo>
                  <a:lnTo>
                    <a:pt x="86022" y="1930"/>
                  </a:lnTo>
                  <a:lnTo>
                    <a:pt x="86492" y="2695"/>
                  </a:lnTo>
                  <a:lnTo>
                    <a:pt x="86806" y="3527"/>
                  </a:lnTo>
                  <a:lnTo>
                    <a:pt x="86923" y="4425"/>
                  </a:lnTo>
                  <a:lnTo>
                    <a:pt x="86923" y="12778"/>
                  </a:lnTo>
                  <a:lnTo>
                    <a:pt x="114787" y="12778"/>
                  </a:lnTo>
                  <a:lnTo>
                    <a:pt x="115845" y="12878"/>
                  </a:lnTo>
                  <a:lnTo>
                    <a:pt x="116786" y="13144"/>
                  </a:lnTo>
                  <a:lnTo>
                    <a:pt x="117687" y="13544"/>
                  </a:lnTo>
                  <a:lnTo>
                    <a:pt x="118471" y="14076"/>
                  </a:lnTo>
                  <a:lnTo>
                    <a:pt x="119137" y="14742"/>
                  </a:lnTo>
                  <a:lnTo>
                    <a:pt x="119608" y="15474"/>
                  </a:lnTo>
                  <a:lnTo>
                    <a:pt x="119882" y="16306"/>
                  </a:lnTo>
                  <a:lnTo>
                    <a:pt x="119999" y="17204"/>
                  </a:lnTo>
                  <a:lnTo>
                    <a:pt x="119999" y="115607"/>
                  </a:lnTo>
                  <a:lnTo>
                    <a:pt x="119882" y="116472"/>
                  </a:lnTo>
                  <a:lnTo>
                    <a:pt x="119608" y="117304"/>
                  </a:lnTo>
                  <a:lnTo>
                    <a:pt x="119137" y="118036"/>
                  </a:lnTo>
                  <a:lnTo>
                    <a:pt x="118471" y="118702"/>
                  </a:lnTo>
                  <a:lnTo>
                    <a:pt x="117687" y="119234"/>
                  </a:lnTo>
                  <a:lnTo>
                    <a:pt x="116786" y="119633"/>
                  </a:lnTo>
                  <a:lnTo>
                    <a:pt x="115845" y="119900"/>
                  </a:lnTo>
                  <a:lnTo>
                    <a:pt x="114787" y="120000"/>
                  </a:lnTo>
                  <a:lnTo>
                    <a:pt x="5212" y="120000"/>
                  </a:lnTo>
                  <a:lnTo>
                    <a:pt x="4154" y="119900"/>
                  </a:lnTo>
                  <a:lnTo>
                    <a:pt x="3174" y="119633"/>
                  </a:lnTo>
                  <a:lnTo>
                    <a:pt x="2273" y="119234"/>
                  </a:lnTo>
                  <a:lnTo>
                    <a:pt x="1489" y="118702"/>
                  </a:lnTo>
                  <a:lnTo>
                    <a:pt x="901" y="118036"/>
                  </a:lnTo>
                  <a:lnTo>
                    <a:pt x="391" y="117304"/>
                  </a:lnTo>
                  <a:lnTo>
                    <a:pt x="78" y="116472"/>
                  </a:lnTo>
                  <a:lnTo>
                    <a:pt x="0" y="115607"/>
                  </a:lnTo>
                  <a:lnTo>
                    <a:pt x="0" y="17204"/>
                  </a:lnTo>
                  <a:lnTo>
                    <a:pt x="78" y="16306"/>
                  </a:lnTo>
                  <a:lnTo>
                    <a:pt x="391" y="15474"/>
                  </a:lnTo>
                  <a:lnTo>
                    <a:pt x="901" y="14742"/>
                  </a:lnTo>
                  <a:lnTo>
                    <a:pt x="1489" y="14076"/>
                  </a:lnTo>
                  <a:lnTo>
                    <a:pt x="2273" y="13544"/>
                  </a:lnTo>
                  <a:lnTo>
                    <a:pt x="3174" y="13144"/>
                  </a:lnTo>
                  <a:lnTo>
                    <a:pt x="4154" y="12878"/>
                  </a:lnTo>
                  <a:lnTo>
                    <a:pt x="5212" y="12778"/>
                  </a:lnTo>
                  <a:lnTo>
                    <a:pt x="18301" y="12778"/>
                  </a:lnTo>
                  <a:lnTo>
                    <a:pt x="19399" y="12878"/>
                  </a:lnTo>
                  <a:lnTo>
                    <a:pt x="20339" y="13144"/>
                  </a:lnTo>
                  <a:lnTo>
                    <a:pt x="21241" y="13544"/>
                  </a:lnTo>
                  <a:lnTo>
                    <a:pt x="21985" y="14076"/>
                  </a:lnTo>
                  <a:lnTo>
                    <a:pt x="22651" y="14742"/>
                  </a:lnTo>
                  <a:lnTo>
                    <a:pt x="23122" y="15474"/>
                  </a:lnTo>
                  <a:lnTo>
                    <a:pt x="23435" y="16306"/>
                  </a:lnTo>
                  <a:lnTo>
                    <a:pt x="23514" y="17204"/>
                  </a:lnTo>
                  <a:lnTo>
                    <a:pt x="23435" y="18103"/>
                  </a:lnTo>
                  <a:lnTo>
                    <a:pt x="23122" y="18901"/>
                  </a:lnTo>
                  <a:lnTo>
                    <a:pt x="22651" y="19667"/>
                  </a:lnTo>
                  <a:lnTo>
                    <a:pt x="21985" y="20332"/>
                  </a:lnTo>
                  <a:lnTo>
                    <a:pt x="21241" y="20831"/>
                  </a:lnTo>
                  <a:lnTo>
                    <a:pt x="20339" y="21264"/>
                  </a:lnTo>
                  <a:lnTo>
                    <a:pt x="19399" y="21530"/>
                  </a:lnTo>
                  <a:lnTo>
                    <a:pt x="18301" y="21597"/>
                  </a:lnTo>
                  <a:lnTo>
                    <a:pt x="10385" y="21597"/>
                  </a:lnTo>
                  <a:lnTo>
                    <a:pt x="10385" y="111181"/>
                  </a:lnTo>
                  <a:lnTo>
                    <a:pt x="109614" y="111181"/>
                  </a:lnTo>
                  <a:lnTo>
                    <a:pt x="109614" y="21597"/>
                  </a:lnTo>
                  <a:lnTo>
                    <a:pt x="81750" y="21597"/>
                  </a:lnTo>
                  <a:lnTo>
                    <a:pt x="80692" y="21530"/>
                  </a:lnTo>
                  <a:lnTo>
                    <a:pt x="79712" y="21264"/>
                  </a:lnTo>
                  <a:lnTo>
                    <a:pt x="78850" y="20831"/>
                  </a:lnTo>
                  <a:lnTo>
                    <a:pt x="78066" y="20332"/>
                  </a:lnTo>
                  <a:lnTo>
                    <a:pt x="77439" y="19667"/>
                  </a:lnTo>
                  <a:lnTo>
                    <a:pt x="76969" y="18901"/>
                  </a:lnTo>
                  <a:lnTo>
                    <a:pt x="76655" y="18103"/>
                  </a:lnTo>
                  <a:lnTo>
                    <a:pt x="76538" y="17204"/>
                  </a:lnTo>
                  <a:lnTo>
                    <a:pt x="76538" y="8851"/>
                  </a:lnTo>
                  <a:lnTo>
                    <a:pt x="43500" y="8851"/>
                  </a:lnTo>
                  <a:lnTo>
                    <a:pt x="43500" y="23227"/>
                  </a:lnTo>
                  <a:lnTo>
                    <a:pt x="70385" y="23227"/>
                  </a:lnTo>
                  <a:lnTo>
                    <a:pt x="71482" y="23294"/>
                  </a:lnTo>
                  <a:lnTo>
                    <a:pt x="72423" y="23527"/>
                  </a:lnTo>
                  <a:lnTo>
                    <a:pt x="73324" y="23993"/>
                  </a:lnTo>
                  <a:lnTo>
                    <a:pt x="74069" y="24492"/>
                  </a:lnTo>
                  <a:lnTo>
                    <a:pt x="74735" y="25158"/>
                  </a:lnTo>
                  <a:lnTo>
                    <a:pt x="75205" y="25923"/>
                  </a:lnTo>
                  <a:lnTo>
                    <a:pt x="75519" y="26722"/>
                  </a:lnTo>
                  <a:lnTo>
                    <a:pt x="75597" y="27620"/>
                  </a:lnTo>
                  <a:lnTo>
                    <a:pt x="75519" y="28519"/>
                  </a:lnTo>
                  <a:lnTo>
                    <a:pt x="75205" y="29351"/>
                  </a:lnTo>
                  <a:lnTo>
                    <a:pt x="74735" y="30083"/>
                  </a:lnTo>
                  <a:lnTo>
                    <a:pt x="74069" y="30715"/>
                  </a:lnTo>
                  <a:lnTo>
                    <a:pt x="73324" y="31281"/>
                  </a:lnTo>
                  <a:lnTo>
                    <a:pt x="72423" y="31680"/>
                  </a:lnTo>
                  <a:lnTo>
                    <a:pt x="71482" y="31946"/>
                  </a:lnTo>
                  <a:lnTo>
                    <a:pt x="70385" y="32046"/>
                  </a:lnTo>
                  <a:lnTo>
                    <a:pt x="38288" y="32046"/>
                  </a:lnTo>
                  <a:lnTo>
                    <a:pt x="37269" y="31946"/>
                  </a:lnTo>
                  <a:lnTo>
                    <a:pt x="36290" y="31680"/>
                  </a:lnTo>
                  <a:lnTo>
                    <a:pt x="35427" y="31281"/>
                  </a:lnTo>
                  <a:lnTo>
                    <a:pt x="34644" y="30715"/>
                  </a:lnTo>
                  <a:lnTo>
                    <a:pt x="33977" y="30083"/>
                  </a:lnTo>
                  <a:lnTo>
                    <a:pt x="33507" y="29351"/>
                  </a:lnTo>
                  <a:lnTo>
                    <a:pt x="33233" y="28519"/>
                  </a:lnTo>
                  <a:lnTo>
                    <a:pt x="33076" y="27620"/>
                  </a:lnTo>
                  <a:lnTo>
                    <a:pt x="33076" y="4425"/>
                  </a:lnTo>
                  <a:lnTo>
                    <a:pt x="33233" y="3527"/>
                  </a:lnTo>
                  <a:lnTo>
                    <a:pt x="33507" y="2695"/>
                  </a:lnTo>
                  <a:lnTo>
                    <a:pt x="33977" y="1930"/>
                  </a:lnTo>
                  <a:lnTo>
                    <a:pt x="34644" y="1297"/>
                  </a:lnTo>
                  <a:lnTo>
                    <a:pt x="35427" y="732"/>
                  </a:lnTo>
                  <a:lnTo>
                    <a:pt x="36290" y="332"/>
                  </a:lnTo>
                  <a:lnTo>
                    <a:pt x="37269" y="66"/>
                  </a:lnTo>
                  <a:lnTo>
                    <a:pt x="38288" y="0"/>
                  </a:lnTo>
                  <a:close/>
                </a:path>
              </a:pathLst>
            </a:custGeom>
            <a:solidFill>
              <a:srgbClr val="EE79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2"/>
            <p:cNvSpPr/>
            <p:nvPr/>
          </p:nvSpPr>
          <p:spPr>
            <a:xfrm>
              <a:off x="6251575" y="4341813"/>
              <a:ext cx="1032000" cy="77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704" y="0"/>
                  </a:moveTo>
                  <a:lnTo>
                    <a:pt x="110107" y="370"/>
                  </a:lnTo>
                  <a:lnTo>
                    <a:pt x="112326" y="1234"/>
                  </a:lnTo>
                  <a:lnTo>
                    <a:pt x="114453" y="2716"/>
                  </a:lnTo>
                  <a:lnTo>
                    <a:pt x="116394" y="4814"/>
                  </a:lnTo>
                  <a:lnTo>
                    <a:pt x="117966" y="7530"/>
                  </a:lnTo>
                  <a:lnTo>
                    <a:pt x="119075" y="10370"/>
                  </a:lnTo>
                  <a:lnTo>
                    <a:pt x="119722" y="13333"/>
                  </a:lnTo>
                  <a:lnTo>
                    <a:pt x="120000" y="16419"/>
                  </a:lnTo>
                  <a:lnTo>
                    <a:pt x="119722" y="19506"/>
                  </a:lnTo>
                  <a:lnTo>
                    <a:pt x="119075" y="22592"/>
                  </a:lnTo>
                  <a:lnTo>
                    <a:pt x="117873" y="25432"/>
                  </a:lnTo>
                  <a:lnTo>
                    <a:pt x="116394" y="28024"/>
                  </a:lnTo>
                  <a:lnTo>
                    <a:pt x="50477" y="115185"/>
                  </a:lnTo>
                  <a:lnTo>
                    <a:pt x="48536" y="117283"/>
                  </a:lnTo>
                  <a:lnTo>
                    <a:pt x="46409" y="118765"/>
                  </a:lnTo>
                  <a:lnTo>
                    <a:pt x="44191" y="119753"/>
                  </a:lnTo>
                  <a:lnTo>
                    <a:pt x="41879" y="120000"/>
                  </a:lnTo>
                  <a:lnTo>
                    <a:pt x="39383" y="119753"/>
                  </a:lnTo>
                  <a:lnTo>
                    <a:pt x="37164" y="118765"/>
                  </a:lnTo>
                  <a:lnTo>
                    <a:pt x="35038" y="117283"/>
                  </a:lnTo>
                  <a:lnTo>
                    <a:pt x="33097" y="115061"/>
                  </a:lnTo>
                  <a:lnTo>
                    <a:pt x="3513" y="75432"/>
                  </a:lnTo>
                  <a:lnTo>
                    <a:pt x="2033" y="72839"/>
                  </a:lnTo>
                  <a:lnTo>
                    <a:pt x="924" y="69876"/>
                  </a:lnTo>
                  <a:lnTo>
                    <a:pt x="184" y="66913"/>
                  </a:lnTo>
                  <a:lnTo>
                    <a:pt x="0" y="63827"/>
                  </a:lnTo>
                  <a:lnTo>
                    <a:pt x="184" y="60617"/>
                  </a:lnTo>
                  <a:lnTo>
                    <a:pt x="924" y="57530"/>
                  </a:lnTo>
                  <a:lnTo>
                    <a:pt x="2033" y="54691"/>
                  </a:lnTo>
                  <a:lnTo>
                    <a:pt x="3605" y="52098"/>
                  </a:lnTo>
                  <a:lnTo>
                    <a:pt x="5546" y="50123"/>
                  </a:lnTo>
                  <a:lnTo>
                    <a:pt x="7673" y="48641"/>
                  </a:lnTo>
                  <a:lnTo>
                    <a:pt x="9984" y="47654"/>
                  </a:lnTo>
                  <a:lnTo>
                    <a:pt x="12388" y="47407"/>
                  </a:lnTo>
                  <a:lnTo>
                    <a:pt x="14699" y="47654"/>
                  </a:lnTo>
                  <a:lnTo>
                    <a:pt x="16918" y="48641"/>
                  </a:lnTo>
                  <a:lnTo>
                    <a:pt x="19044" y="50123"/>
                  </a:lnTo>
                  <a:lnTo>
                    <a:pt x="20986" y="52345"/>
                  </a:lnTo>
                  <a:lnTo>
                    <a:pt x="41879" y="80493"/>
                  </a:lnTo>
                  <a:lnTo>
                    <a:pt x="99013" y="4814"/>
                  </a:lnTo>
                  <a:lnTo>
                    <a:pt x="100955" y="2592"/>
                  </a:lnTo>
                  <a:lnTo>
                    <a:pt x="103081" y="1111"/>
                  </a:lnTo>
                  <a:lnTo>
                    <a:pt x="105392" y="370"/>
                  </a:lnTo>
                  <a:lnTo>
                    <a:pt x="107704" y="0"/>
                  </a:lnTo>
                  <a:close/>
                </a:path>
              </a:pathLst>
            </a:custGeom>
            <a:solidFill>
              <a:srgbClr val="EE79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5" name="Google Shape;8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5950" y="3112921"/>
            <a:ext cx="3792101" cy="9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PT" sz="2000"/>
              <a:t>Download: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PT" sz="1800"/>
              <a:t>(necessidade de executar login. Fazer com o login de aluno)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pt-PT" sz="18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PT" sz="1800" u="sng">
                <a:solidFill>
                  <a:schemeClr val="hlink"/>
                </a:solidFill>
                <a:hlinkClick r:id="rId3"/>
              </a:rPr>
              <a:t>https://rapidminer.com/</a:t>
            </a:r>
            <a:endParaRPr lang="pt-PT" sz="1800" dirty="0"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RapidMiner Studio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grpSp>
        <p:nvGrpSpPr>
          <p:cNvPr id="92" name="Google Shape;92;p13"/>
          <p:cNvGrpSpPr/>
          <p:nvPr/>
        </p:nvGrpSpPr>
        <p:grpSpPr>
          <a:xfrm>
            <a:off x="487212" y="364063"/>
            <a:ext cx="258373" cy="304262"/>
            <a:chOff x="5551488" y="3105150"/>
            <a:chExt cx="2430600" cy="2862300"/>
          </a:xfrm>
        </p:grpSpPr>
        <p:sp>
          <p:nvSpPr>
            <p:cNvPr id="93" name="Google Shape;93;p13"/>
            <p:cNvSpPr/>
            <p:nvPr/>
          </p:nvSpPr>
          <p:spPr>
            <a:xfrm>
              <a:off x="5551488" y="3105150"/>
              <a:ext cx="2430600" cy="286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288" y="0"/>
                  </a:moveTo>
                  <a:lnTo>
                    <a:pt x="81750" y="0"/>
                  </a:lnTo>
                  <a:lnTo>
                    <a:pt x="82769" y="66"/>
                  </a:lnTo>
                  <a:lnTo>
                    <a:pt x="83749" y="332"/>
                  </a:lnTo>
                  <a:lnTo>
                    <a:pt x="84611" y="732"/>
                  </a:lnTo>
                  <a:lnTo>
                    <a:pt x="85395" y="1297"/>
                  </a:lnTo>
                  <a:lnTo>
                    <a:pt x="86022" y="1930"/>
                  </a:lnTo>
                  <a:lnTo>
                    <a:pt x="86492" y="2695"/>
                  </a:lnTo>
                  <a:lnTo>
                    <a:pt x="86806" y="3527"/>
                  </a:lnTo>
                  <a:lnTo>
                    <a:pt x="86923" y="4425"/>
                  </a:lnTo>
                  <a:lnTo>
                    <a:pt x="86923" y="12778"/>
                  </a:lnTo>
                  <a:lnTo>
                    <a:pt x="114787" y="12778"/>
                  </a:lnTo>
                  <a:lnTo>
                    <a:pt x="115845" y="12878"/>
                  </a:lnTo>
                  <a:lnTo>
                    <a:pt x="116786" y="13144"/>
                  </a:lnTo>
                  <a:lnTo>
                    <a:pt x="117687" y="13544"/>
                  </a:lnTo>
                  <a:lnTo>
                    <a:pt x="118471" y="14076"/>
                  </a:lnTo>
                  <a:lnTo>
                    <a:pt x="119137" y="14742"/>
                  </a:lnTo>
                  <a:lnTo>
                    <a:pt x="119608" y="15474"/>
                  </a:lnTo>
                  <a:lnTo>
                    <a:pt x="119882" y="16306"/>
                  </a:lnTo>
                  <a:lnTo>
                    <a:pt x="119999" y="17204"/>
                  </a:lnTo>
                  <a:lnTo>
                    <a:pt x="119999" y="115607"/>
                  </a:lnTo>
                  <a:lnTo>
                    <a:pt x="119882" y="116472"/>
                  </a:lnTo>
                  <a:lnTo>
                    <a:pt x="119608" y="117304"/>
                  </a:lnTo>
                  <a:lnTo>
                    <a:pt x="119137" y="118036"/>
                  </a:lnTo>
                  <a:lnTo>
                    <a:pt x="118471" y="118702"/>
                  </a:lnTo>
                  <a:lnTo>
                    <a:pt x="117687" y="119234"/>
                  </a:lnTo>
                  <a:lnTo>
                    <a:pt x="116786" y="119633"/>
                  </a:lnTo>
                  <a:lnTo>
                    <a:pt x="115845" y="119900"/>
                  </a:lnTo>
                  <a:lnTo>
                    <a:pt x="114787" y="120000"/>
                  </a:lnTo>
                  <a:lnTo>
                    <a:pt x="5212" y="120000"/>
                  </a:lnTo>
                  <a:lnTo>
                    <a:pt x="4154" y="119900"/>
                  </a:lnTo>
                  <a:lnTo>
                    <a:pt x="3174" y="119633"/>
                  </a:lnTo>
                  <a:lnTo>
                    <a:pt x="2273" y="119234"/>
                  </a:lnTo>
                  <a:lnTo>
                    <a:pt x="1489" y="118702"/>
                  </a:lnTo>
                  <a:lnTo>
                    <a:pt x="901" y="118036"/>
                  </a:lnTo>
                  <a:lnTo>
                    <a:pt x="391" y="117304"/>
                  </a:lnTo>
                  <a:lnTo>
                    <a:pt x="78" y="116472"/>
                  </a:lnTo>
                  <a:lnTo>
                    <a:pt x="0" y="115607"/>
                  </a:lnTo>
                  <a:lnTo>
                    <a:pt x="0" y="17204"/>
                  </a:lnTo>
                  <a:lnTo>
                    <a:pt x="78" y="16306"/>
                  </a:lnTo>
                  <a:lnTo>
                    <a:pt x="391" y="15474"/>
                  </a:lnTo>
                  <a:lnTo>
                    <a:pt x="901" y="14742"/>
                  </a:lnTo>
                  <a:lnTo>
                    <a:pt x="1489" y="14076"/>
                  </a:lnTo>
                  <a:lnTo>
                    <a:pt x="2273" y="13544"/>
                  </a:lnTo>
                  <a:lnTo>
                    <a:pt x="3174" y="13144"/>
                  </a:lnTo>
                  <a:lnTo>
                    <a:pt x="4154" y="12878"/>
                  </a:lnTo>
                  <a:lnTo>
                    <a:pt x="5212" y="12778"/>
                  </a:lnTo>
                  <a:lnTo>
                    <a:pt x="18301" y="12778"/>
                  </a:lnTo>
                  <a:lnTo>
                    <a:pt x="19399" y="12878"/>
                  </a:lnTo>
                  <a:lnTo>
                    <a:pt x="20339" y="13144"/>
                  </a:lnTo>
                  <a:lnTo>
                    <a:pt x="21241" y="13544"/>
                  </a:lnTo>
                  <a:lnTo>
                    <a:pt x="21985" y="14076"/>
                  </a:lnTo>
                  <a:lnTo>
                    <a:pt x="22651" y="14742"/>
                  </a:lnTo>
                  <a:lnTo>
                    <a:pt x="23122" y="15474"/>
                  </a:lnTo>
                  <a:lnTo>
                    <a:pt x="23435" y="16306"/>
                  </a:lnTo>
                  <a:lnTo>
                    <a:pt x="23514" y="17204"/>
                  </a:lnTo>
                  <a:lnTo>
                    <a:pt x="23435" y="18103"/>
                  </a:lnTo>
                  <a:lnTo>
                    <a:pt x="23122" y="18901"/>
                  </a:lnTo>
                  <a:lnTo>
                    <a:pt x="22651" y="19667"/>
                  </a:lnTo>
                  <a:lnTo>
                    <a:pt x="21985" y="20332"/>
                  </a:lnTo>
                  <a:lnTo>
                    <a:pt x="21241" y="20831"/>
                  </a:lnTo>
                  <a:lnTo>
                    <a:pt x="20339" y="21264"/>
                  </a:lnTo>
                  <a:lnTo>
                    <a:pt x="19399" y="21530"/>
                  </a:lnTo>
                  <a:lnTo>
                    <a:pt x="18301" y="21597"/>
                  </a:lnTo>
                  <a:lnTo>
                    <a:pt x="10385" y="21597"/>
                  </a:lnTo>
                  <a:lnTo>
                    <a:pt x="10385" y="111181"/>
                  </a:lnTo>
                  <a:lnTo>
                    <a:pt x="109614" y="111181"/>
                  </a:lnTo>
                  <a:lnTo>
                    <a:pt x="109614" y="21597"/>
                  </a:lnTo>
                  <a:lnTo>
                    <a:pt x="81750" y="21597"/>
                  </a:lnTo>
                  <a:lnTo>
                    <a:pt x="80692" y="21530"/>
                  </a:lnTo>
                  <a:lnTo>
                    <a:pt x="79712" y="21264"/>
                  </a:lnTo>
                  <a:lnTo>
                    <a:pt x="78850" y="20831"/>
                  </a:lnTo>
                  <a:lnTo>
                    <a:pt x="78066" y="20332"/>
                  </a:lnTo>
                  <a:lnTo>
                    <a:pt x="77439" y="19667"/>
                  </a:lnTo>
                  <a:lnTo>
                    <a:pt x="76969" y="18901"/>
                  </a:lnTo>
                  <a:lnTo>
                    <a:pt x="76655" y="18103"/>
                  </a:lnTo>
                  <a:lnTo>
                    <a:pt x="76538" y="17204"/>
                  </a:lnTo>
                  <a:lnTo>
                    <a:pt x="76538" y="8851"/>
                  </a:lnTo>
                  <a:lnTo>
                    <a:pt x="43500" y="8851"/>
                  </a:lnTo>
                  <a:lnTo>
                    <a:pt x="43500" y="23227"/>
                  </a:lnTo>
                  <a:lnTo>
                    <a:pt x="70385" y="23227"/>
                  </a:lnTo>
                  <a:lnTo>
                    <a:pt x="71482" y="23294"/>
                  </a:lnTo>
                  <a:lnTo>
                    <a:pt x="72423" y="23527"/>
                  </a:lnTo>
                  <a:lnTo>
                    <a:pt x="73324" y="23993"/>
                  </a:lnTo>
                  <a:lnTo>
                    <a:pt x="74069" y="24492"/>
                  </a:lnTo>
                  <a:lnTo>
                    <a:pt x="74735" y="25158"/>
                  </a:lnTo>
                  <a:lnTo>
                    <a:pt x="75205" y="25923"/>
                  </a:lnTo>
                  <a:lnTo>
                    <a:pt x="75519" y="26722"/>
                  </a:lnTo>
                  <a:lnTo>
                    <a:pt x="75597" y="27620"/>
                  </a:lnTo>
                  <a:lnTo>
                    <a:pt x="75519" y="28519"/>
                  </a:lnTo>
                  <a:lnTo>
                    <a:pt x="75205" y="29351"/>
                  </a:lnTo>
                  <a:lnTo>
                    <a:pt x="74735" y="30083"/>
                  </a:lnTo>
                  <a:lnTo>
                    <a:pt x="74069" y="30715"/>
                  </a:lnTo>
                  <a:lnTo>
                    <a:pt x="73324" y="31281"/>
                  </a:lnTo>
                  <a:lnTo>
                    <a:pt x="72423" y="31680"/>
                  </a:lnTo>
                  <a:lnTo>
                    <a:pt x="71482" y="31946"/>
                  </a:lnTo>
                  <a:lnTo>
                    <a:pt x="70385" y="32046"/>
                  </a:lnTo>
                  <a:lnTo>
                    <a:pt x="38288" y="32046"/>
                  </a:lnTo>
                  <a:lnTo>
                    <a:pt x="37269" y="31946"/>
                  </a:lnTo>
                  <a:lnTo>
                    <a:pt x="36290" y="31680"/>
                  </a:lnTo>
                  <a:lnTo>
                    <a:pt x="35427" y="31281"/>
                  </a:lnTo>
                  <a:lnTo>
                    <a:pt x="34644" y="30715"/>
                  </a:lnTo>
                  <a:lnTo>
                    <a:pt x="33977" y="30083"/>
                  </a:lnTo>
                  <a:lnTo>
                    <a:pt x="33507" y="29351"/>
                  </a:lnTo>
                  <a:lnTo>
                    <a:pt x="33233" y="28519"/>
                  </a:lnTo>
                  <a:lnTo>
                    <a:pt x="33076" y="27620"/>
                  </a:lnTo>
                  <a:lnTo>
                    <a:pt x="33076" y="4425"/>
                  </a:lnTo>
                  <a:lnTo>
                    <a:pt x="33233" y="3527"/>
                  </a:lnTo>
                  <a:lnTo>
                    <a:pt x="33507" y="2695"/>
                  </a:lnTo>
                  <a:lnTo>
                    <a:pt x="33977" y="1930"/>
                  </a:lnTo>
                  <a:lnTo>
                    <a:pt x="34644" y="1297"/>
                  </a:lnTo>
                  <a:lnTo>
                    <a:pt x="35427" y="732"/>
                  </a:lnTo>
                  <a:lnTo>
                    <a:pt x="36290" y="332"/>
                  </a:lnTo>
                  <a:lnTo>
                    <a:pt x="37269" y="66"/>
                  </a:lnTo>
                  <a:lnTo>
                    <a:pt x="38288" y="0"/>
                  </a:lnTo>
                  <a:close/>
                </a:path>
              </a:pathLst>
            </a:custGeom>
            <a:solidFill>
              <a:srgbClr val="EE79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6251575" y="4341813"/>
              <a:ext cx="1032000" cy="77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704" y="0"/>
                  </a:moveTo>
                  <a:lnTo>
                    <a:pt x="110107" y="370"/>
                  </a:lnTo>
                  <a:lnTo>
                    <a:pt x="112326" y="1234"/>
                  </a:lnTo>
                  <a:lnTo>
                    <a:pt x="114453" y="2716"/>
                  </a:lnTo>
                  <a:lnTo>
                    <a:pt x="116394" y="4814"/>
                  </a:lnTo>
                  <a:lnTo>
                    <a:pt x="117966" y="7530"/>
                  </a:lnTo>
                  <a:lnTo>
                    <a:pt x="119075" y="10370"/>
                  </a:lnTo>
                  <a:lnTo>
                    <a:pt x="119722" y="13333"/>
                  </a:lnTo>
                  <a:lnTo>
                    <a:pt x="120000" y="16419"/>
                  </a:lnTo>
                  <a:lnTo>
                    <a:pt x="119722" y="19506"/>
                  </a:lnTo>
                  <a:lnTo>
                    <a:pt x="119075" y="22592"/>
                  </a:lnTo>
                  <a:lnTo>
                    <a:pt x="117873" y="25432"/>
                  </a:lnTo>
                  <a:lnTo>
                    <a:pt x="116394" y="28024"/>
                  </a:lnTo>
                  <a:lnTo>
                    <a:pt x="50477" y="115185"/>
                  </a:lnTo>
                  <a:lnTo>
                    <a:pt x="48536" y="117283"/>
                  </a:lnTo>
                  <a:lnTo>
                    <a:pt x="46409" y="118765"/>
                  </a:lnTo>
                  <a:lnTo>
                    <a:pt x="44191" y="119753"/>
                  </a:lnTo>
                  <a:lnTo>
                    <a:pt x="41879" y="120000"/>
                  </a:lnTo>
                  <a:lnTo>
                    <a:pt x="39383" y="119753"/>
                  </a:lnTo>
                  <a:lnTo>
                    <a:pt x="37164" y="118765"/>
                  </a:lnTo>
                  <a:lnTo>
                    <a:pt x="35038" y="117283"/>
                  </a:lnTo>
                  <a:lnTo>
                    <a:pt x="33097" y="115061"/>
                  </a:lnTo>
                  <a:lnTo>
                    <a:pt x="3513" y="75432"/>
                  </a:lnTo>
                  <a:lnTo>
                    <a:pt x="2033" y="72839"/>
                  </a:lnTo>
                  <a:lnTo>
                    <a:pt x="924" y="69876"/>
                  </a:lnTo>
                  <a:lnTo>
                    <a:pt x="184" y="66913"/>
                  </a:lnTo>
                  <a:lnTo>
                    <a:pt x="0" y="63827"/>
                  </a:lnTo>
                  <a:lnTo>
                    <a:pt x="184" y="60617"/>
                  </a:lnTo>
                  <a:lnTo>
                    <a:pt x="924" y="57530"/>
                  </a:lnTo>
                  <a:lnTo>
                    <a:pt x="2033" y="54691"/>
                  </a:lnTo>
                  <a:lnTo>
                    <a:pt x="3605" y="52098"/>
                  </a:lnTo>
                  <a:lnTo>
                    <a:pt x="5546" y="50123"/>
                  </a:lnTo>
                  <a:lnTo>
                    <a:pt x="7673" y="48641"/>
                  </a:lnTo>
                  <a:lnTo>
                    <a:pt x="9984" y="47654"/>
                  </a:lnTo>
                  <a:lnTo>
                    <a:pt x="12388" y="47407"/>
                  </a:lnTo>
                  <a:lnTo>
                    <a:pt x="14699" y="47654"/>
                  </a:lnTo>
                  <a:lnTo>
                    <a:pt x="16918" y="48641"/>
                  </a:lnTo>
                  <a:lnTo>
                    <a:pt x="19044" y="50123"/>
                  </a:lnTo>
                  <a:lnTo>
                    <a:pt x="20986" y="52345"/>
                  </a:lnTo>
                  <a:lnTo>
                    <a:pt x="41879" y="80493"/>
                  </a:lnTo>
                  <a:lnTo>
                    <a:pt x="99013" y="4814"/>
                  </a:lnTo>
                  <a:lnTo>
                    <a:pt x="100955" y="2592"/>
                  </a:lnTo>
                  <a:lnTo>
                    <a:pt x="103081" y="1111"/>
                  </a:lnTo>
                  <a:lnTo>
                    <a:pt x="105392" y="370"/>
                  </a:lnTo>
                  <a:lnTo>
                    <a:pt x="107704" y="0"/>
                  </a:lnTo>
                  <a:close/>
                </a:path>
              </a:pathLst>
            </a:custGeom>
            <a:solidFill>
              <a:srgbClr val="EE79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rgbClr val="566579"/>
                </a:solidFill>
              </a:rPr>
              <a:t>Exemplo</a:t>
            </a:r>
            <a:r>
              <a:rPr lang="en-GB" dirty="0">
                <a:solidFill>
                  <a:srgbClr val="566579"/>
                </a:solidFill>
              </a:rPr>
              <a:t> de </a:t>
            </a:r>
            <a:r>
              <a:rPr lang="en-GB" dirty="0" err="1">
                <a:solidFill>
                  <a:srgbClr val="566579"/>
                </a:solidFill>
              </a:rPr>
              <a:t>Correlação</a:t>
            </a:r>
            <a:endParaRPr dirty="0">
              <a:solidFill>
                <a:srgbClr val="566579"/>
              </a:solidFill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1860568" y="2313314"/>
            <a:ext cx="516871" cy="51687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144" y="27277"/>
                </a:moveTo>
                <a:cubicBezTo>
                  <a:pt x="42216" y="27277"/>
                  <a:pt x="27469" y="41927"/>
                  <a:pt x="27469" y="59855"/>
                </a:cubicBezTo>
                <a:cubicBezTo>
                  <a:pt x="27469" y="77879"/>
                  <a:pt x="42216" y="92530"/>
                  <a:pt x="60144" y="92530"/>
                </a:cubicBezTo>
                <a:cubicBezTo>
                  <a:pt x="78072" y="92530"/>
                  <a:pt x="92722" y="77879"/>
                  <a:pt x="92722" y="59855"/>
                </a:cubicBezTo>
                <a:cubicBezTo>
                  <a:pt x="92722" y="41927"/>
                  <a:pt x="78072" y="27277"/>
                  <a:pt x="60144" y="27277"/>
                </a:cubicBezTo>
                <a:close/>
                <a:moveTo>
                  <a:pt x="60144" y="32674"/>
                </a:moveTo>
                <a:cubicBezTo>
                  <a:pt x="69397" y="32674"/>
                  <a:pt x="77493" y="37301"/>
                  <a:pt x="82409" y="44337"/>
                </a:cubicBezTo>
                <a:lnTo>
                  <a:pt x="68048" y="52530"/>
                </a:lnTo>
                <a:cubicBezTo>
                  <a:pt x="66120" y="50409"/>
                  <a:pt x="63132" y="49253"/>
                  <a:pt x="60144" y="49253"/>
                </a:cubicBezTo>
                <a:cubicBezTo>
                  <a:pt x="57156" y="49253"/>
                  <a:pt x="54168" y="50602"/>
                  <a:pt x="52240" y="52530"/>
                </a:cubicBezTo>
                <a:lnTo>
                  <a:pt x="37783" y="44337"/>
                </a:lnTo>
                <a:cubicBezTo>
                  <a:pt x="42698" y="37301"/>
                  <a:pt x="50891" y="32674"/>
                  <a:pt x="60144" y="32674"/>
                </a:cubicBezTo>
                <a:close/>
                <a:moveTo>
                  <a:pt x="57445" y="87132"/>
                </a:moveTo>
                <a:cubicBezTo>
                  <a:pt x="43566" y="85686"/>
                  <a:pt x="32963" y="74024"/>
                  <a:pt x="32963" y="59855"/>
                </a:cubicBezTo>
                <a:cubicBezTo>
                  <a:pt x="32963" y="56096"/>
                  <a:pt x="33734" y="52530"/>
                  <a:pt x="35084" y="48963"/>
                </a:cubicBezTo>
                <a:lnTo>
                  <a:pt x="49542" y="57156"/>
                </a:lnTo>
                <a:cubicBezTo>
                  <a:pt x="49253" y="58024"/>
                  <a:pt x="49253" y="59084"/>
                  <a:pt x="49253" y="59855"/>
                </a:cubicBezTo>
                <a:cubicBezTo>
                  <a:pt x="49253" y="65060"/>
                  <a:pt x="52819" y="69108"/>
                  <a:pt x="57445" y="70457"/>
                </a:cubicBezTo>
                <a:lnTo>
                  <a:pt x="57445" y="87132"/>
                </a:lnTo>
                <a:close/>
                <a:moveTo>
                  <a:pt x="54650" y="59855"/>
                </a:moveTo>
                <a:cubicBezTo>
                  <a:pt x="54650" y="56867"/>
                  <a:pt x="57156" y="54457"/>
                  <a:pt x="60144" y="54457"/>
                </a:cubicBezTo>
                <a:cubicBezTo>
                  <a:pt x="63132" y="54457"/>
                  <a:pt x="65542" y="56867"/>
                  <a:pt x="65542" y="59855"/>
                </a:cubicBezTo>
                <a:cubicBezTo>
                  <a:pt x="65542" y="62843"/>
                  <a:pt x="63132" y="65349"/>
                  <a:pt x="60144" y="65349"/>
                </a:cubicBezTo>
                <a:cubicBezTo>
                  <a:pt x="57156" y="65349"/>
                  <a:pt x="54650" y="62843"/>
                  <a:pt x="54650" y="59855"/>
                </a:cubicBezTo>
                <a:close/>
                <a:moveTo>
                  <a:pt x="87325" y="59855"/>
                </a:moveTo>
                <a:cubicBezTo>
                  <a:pt x="87325" y="74024"/>
                  <a:pt x="76722" y="85493"/>
                  <a:pt x="62843" y="87132"/>
                </a:cubicBezTo>
                <a:lnTo>
                  <a:pt x="62843" y="70457"/>
                </a:lnTo>
                <a:cubicBezTo>
                  <a:pt x="67469" y="69397"/>
                  <a:pt x="71036" y="65060"/>
                  <a:pt x="71036" y="59855"/>
                </a:cubicBezTo>
                <a:cubicBezTo>
                  <a:pt x="71036" y="59084"/>
                  <a:pt x="70746" y="58024"/>
                  <a:pt x="70746" y="57156"/>
                </a:cubicBezTo>
                <a:lnTo>
                  <a:pt x="85108" y="48963"/>
                </a:lnTo>
                <a:cubicBezTo>
                  <a:pt x="86554" y="52530"/>
                  <a:pt x="87325" y="56096"/>
                  <a:pt x="87325" y="59855"/>
                </a:cubicBezTo>
                <a:close/>
                <a:moveTo>
                  <a:pt x="115855" y="47903"/>
                </a:moveTo>
                <a:lnTo>
                  <a:pt x="110168" y="46554"/>
                </a:lnTo>
                <a:cubicBezTo>
                  <a:pt x="109108" y="42216"/>
                  <a:pt x="107180" y="37879"/>
                  <a:pt x="104963" y="34024"/>
                </a:cubicBezTo>
                <a:lnTo>
                  <a:pt x="107951" y="28915"/>
                </a:lnTo>
                <a:cubicBezTo>
                  <a:pt x="108819" y="26987"/>
                  <a:pt x="109590" y="24771"/>
                  <a:pt x="107951" y="23132"/>
                </a:cubicBezTo>
                <a:lnTo>
                  <a:pt x="96867" y="12048"/>
                </a:lnTo>
                <a:cubicBezTo>
                  <a:pt x="96000" y="11180"/>
                  <a:pt x="95228" y="10891"/>
                  <a:pt x="94361" y="10891"/>
                </a:cubicBezTo>
                <a:cubicBezTo>
                  <a:pt x="93301" y="10891"/>
                  <a:pt x="92240" y="11469"/>
                  <a:pt x="91180" y="12048"/>
                </a:cubicBezTo>
                <a:lnTo>
                  <a:pt x="85975" y="15036"/>
                </a:lnTo>
                <a:cubicBezTo>
                  <a:pt x="82120" y="12819"/>
                  <a:pt x="77783" y="10891"/>
                  <a:pt x="73445" y="9831"/>
                </a:cubicBezTo>
                <a:lnTo>
                  <a:pt x="72096" y="4144"/>
                </a:lnTo>
                <a:cubicBezTo>
                  <a:pt x="71518" y="2216"/>
                  <a:pt x="70168" y="0"/>
                  <a:pt x="68048" y="0"/>
                </a:cubicBezTo>
                <a:lnTo>
                  <a:pt x="51951" y="0"/>
                </a:lnTo>
                <a:cubicBezTo>
                  <a:pt x="49831" y="0"/>
                  <a:pt x="48385" y="1927"/>
                  <a:pt x="47903" y="4144"/>
                </a:cubicBezTo>
                <a:lnTo>
                  <a:pt x="46554" y="9831"/>
                </a:lnTo>
                <a:cubicBezTo>
                  <a:pt x="42216" y="10891"/>
                  <a:pt x="37783" y="12819"/>
                  <a:pt x="34024" y="15036"/>
                </a:cubicBezTo>
                <a:lnTo>
                  <a:pt x="28819" y="12048"/>
                </a:lnTo>
                <a:cubicBezTo>
                  <a:pt x="28048" y="11469"/>
                  <a:pt x="26698" y="10891"/>
                  <a:pt x="25542" y="10891"/>
                </a:cubicBezTo>
                <a:cubicBezTo>
                  <a:pt x="24771" y="10891"/>
                  <a:pt x="23903" y="11180"/>
                  <a:pt x="23132" y="12048"/>
                </a:cubicBezTo>
                <a:lnTo>
                  <a:pt x="11951" y="23132"/>
                </a:lnTo>
                <a:cubicBezTo>
                  <a:pt x="10313" y="24771"/>
                  <a:pt x="11180" y="26987"/>
                  <a:pt x="11951" y="28915"/>
                </a:cubicBezTo>
                <a:lnTo>
                  <a:pt x="14939" y="34024"/>
                </a:lnTo>
                <a:cubicBezTo>
                  <a:pt x="12819" y="37879"/>
                  <a:pt x="10891" y="42216"/>
                  <a:pt x="9831" y="46554"/>
                </a:cubicBezTo>
                <a:lnTo>
                  <a:pt x="4048" y="47903"/>
                </a:lnTo>
                <a:cubicBezTo>
                  <a:pt x="2216" y="48481"/>
                  <a:pt x="0" y="49831"/>
                  <a:pt x="0" y="51951"/>
                </a:cubicBezTo>
                <a:lnTo>
                  <a:pt x="0" y="68048"/>
                </a:lnTo>
                <a:cubicBezTo>
                  <a:pt x="0" y="70265"/>
                  <a:pt x="1927" y="71325"/>
                  <a:pt x="4048" y="72096"/>
                </a:cubicBezTo>
                <a:lnTo>
                  <a:pt x="9831" y="73445"/>
                </a:lnTo>
                <a:cubicBezTo>
                  <a:pt x="10891" y="77879"/>
                  <a:pt x="12819" y="82216"/>
                  <a:pt x="14939" y="85975"/>
                </a:cubicBezTo>
                <a:lnTo>
                  <a:pt x="11951" y="91180"/>
                </a:lnTo>
                <a:cubicBezTo>
                  <a:pt x="10891" y="92819"/>
                  <a:pt x="10313" y="95228"/>
                  <a:pt x="11951" y="96867"/>
                </a:cubicBezTo>
                <a:lnTo>
                  <a:pt x="23132" y="108048"/>
                </a:lnTo>
                <a:cubicBezTo>
                  <a:pt x="23903" y="108819"/>
                  <a:pt x="24771" y="108819"/>
                  <a:pt x="25542" y="108819"/>
                </a:cubicBezTo>
                <a:cubicBezTo>
                  <a:pt x="26698" y="108819"/>
                  <a:pt x="27759" y="108337"/>
                  <a:pt x="28819" y="108048"/>
                </a:cubicBezTo>
                <a:lnTo>
                  <a:pt x="34024" y="105060"/>
                </a:lnTo>
                <a:cubicBezTo>
                  <a:pt x="37783" y="107180"/>
                  <a:pt x="42216" y="109108"/>
                  <a:pt x="46554" y="110168"/>
                </a:cubicBezTo>
                <a:lnTo>
                  <a:pt x="47903" y="115951"/>
                </a:lnTo>
                <a:cubicBezTo>
                  <a:pt x="48385" y="117783"/>
                  <a:pt x="49831" y="120000"/>
                  <a:pt x="51951" y="120000"/>
                </a:cubicBezTo>
                <a:lnTo>
                  <a:pt x="68048" y="120000"/>
                </a:lnTo>
                <a:cubicBezTo>
                  <a:pt x="70168" y="120000"/>
                  <a:pt x="71228" y="118072"/>
                  <a:pt x="72096" y="115951"/>
                </a:cubicBezTo>
                <a:lnTo>
                  <a:pt x="73445" y="110168"/>
                </a:lnTo>
                <a:cubicBezTo>
                  <a:pt x="77783" y="109108"/>
                  <a:pt x="82120" y="107180"/>
                  <a:pt x="85975" y="105060"/>
                </a:cubicBezTo>
                <a:lnTo>
                  <a:pt x="91180" y="108048"/>
                </a:lnTo>
                <a:cubicBezTo>
                  <a:pt x="92240" y="108626"/>
                  <a:pt x="93301" y="108819"/>
                  <a:pt x="94361" y="108819"/>
                </a:cubicBezTo>
                <a:cubicBezTo>
                  <a:pt x="95228" y="108819"/>
                  <a:pt x="96000" y="108626"/>
                  <a:pt x="96867" y="108048"/>
                </a:cubicBezTo>
                <a:lnTo>
                  <a:pt x="107951" y="96867"/>
                </a:lnTo>
                <a:cubicBezTo>
                  <a:pt x="109590" y="95228"/>
                  <a:pt x="109108" y="93108"/>
                  <a:pt x="107951" y="91180"/>
                </a:cubicBezTo>
                <a:lnTo>
                  <a:pt x="104963" y="85975"/>
                </a:lnTo>
                <a:cubicBezTo>
                  <a:pt x="107180" y="82216"/>
                  <a:pt x="109108" y="77879"/>
                  <a:pt x="110168" y="73445"/>
                </a:cubicBezTo>
                <a:lnTo>
                  <a:pt x="115855" y="72096"/>
                </a:lnTo>
                <a:cubicBezTo>
                  <a:pt x="117783" y="71614"/>
                  <a:pt x="120000" y="70265"/>
                  <a:pt x="120000" y="68048"/>
                </a:cubicBezTo>
                <a:lnTo>
                  <a:pt x="120000" y="51951"/>
                </a:lnTo>
                <a:cubicBezTo>
                  <a:pt x="120000" y="49831"/>
                  <a:pt x="118072" y="48481"/>
                  <a:pt x="115855" y="47903"/>
                </a:cubicBezTo>
                <a:close/>
                <a:moveTo>
                  <a:pt x="114506" y="66698"/>
                </a:moveTo>
                <a:lnTo>
                  <a:pt x="114506" y="66698"/>
                </a:lnTo>
                <a:lnTo>
                  <a:pt x="108819" y="68048"/>
                </a:lnTo>
                <a:cubicBezTo>
                  <a:pt x="106891" y="68626"/>
                  <a:pt x="105253" y="69975"/>
                  <a:pt x="104963" y="71903"/>
                </a:cubicBezTo>
                <a:cubicBezTo>
                  <a:pt x="103903" y="75662"/>
                  <a:pt x="102265" y="79518"/>
                  <a:pt x="100337" y="82987"/>
                </a:cubicBezTo>
                <a:cubicBezTo>
                  <a:pt x="99277" y="84626"/>
                  <a:pt x="99277" y="86843"/>
                  <a:pt x="100337" y="88481"/>
                </a:cubicBezTo>
                <a:lnTo>
                  <a:pt x="103421" y="93301"/>
                </a:lnTo>
                <a:lnTo>
                  <a:pt x="93879" y="102843"/>
                </a:lnTo>
                <a:lnTo>
                  <a:pt x="93879" y="102843"/>
                </a:lnTo>
                <a:lnTo>
                  <a:pt x="88963" y="99855"/>
                </a:lnTo>
                <a:cubicBezTo>
                  <a:pt x="88096" y="99373"/>
                  <a:pt x="87036" y="99084"/>
                  <a:pt x="86265" y="99084"/>
                </a:cubicBezTo>
                <a:cubicBezTo>
                  <a:pt x="85397" y="99084"/>
                  <a:pt x="84337" y="99373"/>
                  <a:pt x="83469" y="99855"/>
                </a:cubicBezTo>
                <a:cubicBezTo>
                  <a:pt x="80000" y="101783"/>
                  <a:pt x="76144" y="103421"/>
                  <a:pt x="72385" y="104481"/>
                </a:cubicBezTo>
                <a:cubicBezTo>
                  <a:pt x="70457" y="105060"/>
                  <a:pt x="69108" y="106409"/>
                  <a:pt x="68530" y="108337"/>
                </a:cubicBezTo>
                <a:lnTo>
                  <a:pt x="67180" y="114024"/>
                </a:lnTo>
                <a:lnTo>
                  <a:pt x="67180" y="114024"/>
                </a:lnTo>
                <a:lnTo>
                  <a:pt x="53879" y="114024"/>
                </a:lnTo>
                <a:lnTo>
                  <a:pt x="52530" y="108337"/>
                </a:lnTo>
                <a:cubicBezTo>
                  <a:pt x="51951" y="106409"/>
                  <a:pt x="50602" y="104771"/>
                  <a:pt x="48674" y="104481"/>
                </a:cubicBezTo>
                <a:cubicBezTo>
                  <a:pt x="44915" y="103421"/>
                  <a:pt x="41060" y="101783"/>
                  <a:pt x="37590" y="99855"/>
                </a:cubicBezTo>
                <a:cubicBezTo>
                  <a:pt x="36722" y="99373"/>
                  <a:pt x="35662" y="99084"/>
                  <a:pt x="34795" y="99084"/>
                </a:cubicBezTo>
                <a:cubicBezTo>
                  <a:pt x="33734" y="99084"/>
                  <a:pt x="32963" y="99373"/>
                  <a:pt x="32096" y="99855"/>
                </a:cubicBezTo>
                <a:lnTo>
                  <a:pt x="27180" y="102843"/>
                </a:lnTo>
                <a:lnTo>
                  <a:pt x="27180" y="102843"/>
                </a:lnTo>
                <a:lnTo>
                  <a:pt x="17734" y="93301"/>
                </a:lnTo>
                <a:lnTo>
                  <a:pt x="20722" y="88481"/>
                </a:lnTo>
                <a:cubicBezTo>
                  <a:pt x="21783" y="86843"/>
                  <a:pt x="21783" y="84626"/>
                  <a:pt x="20722" y="82987"/>
                </a:cubicBezTo>
                <a:cubicBezTo>
                  <a:pt x="18506" y="79518"/>
                  <a:pt x="17156" y="75662"/>
                  <a:pt x="16096" y="71903"/>
                </a:cubicBezTo>
                <a:cubicBezTo>
                  <a:pt x="15518" y="69975"/>
                  <a:pt x="14168" y="68626"/>
                  <a:pt x="12240" y="68048"/>
                </a:cubicBezTo>
                <a:lnTo>
                  <a:pt x="6843" y="66698"/>
                </a:lnTo>
                <a:lnTo>
                  <a:pt x="6843" y="66698"/>
                </a:lnTo>
                <a:lnTo>
                  <a:pt x="6843" y="53397"/>
                </a:lnTo>
                <a:lnTo>
                  <a:pt x="12530" y="51951"/>
                </a:lnTo>
                <a:cubicBezTo>
                  <a:pt x="14457" y="51469"/>
                  <a:pt x="16096" y="50120"/>
                  <a:pt x="16289" y="48192"/>
                </a:cubicBezTo>
                <a:cubicBezTo>
                  <a:pt x="17445" y="44337"/>
                  <a:pt x="19084" y="40578"/>
                  <a:pt x="20915" y="37012"/>
                </a:cubicBezTo>
                <a:cubicBezTo>
                  <a:pt x="22072" y="35373"/>
                  <a:pt x="22072" y="33253"/>
                  <a:pt x="20915" y="31614"/>
                </a:cubicBezTo>
                <a:lnTo>
                  <a:pt x="17927" y="26698"/>
                </a:lnTo>
                <a:lnTo>
                  <a:pt x="17927" y="26698"/>
                </a:lnTo>
                <a:lnTo>
                  <a:pt x="27469" y="17156"/>
                </a:lnTo>
                <a:lnTo>
                  <a:pt x="32385" y="20144"/>
                </a:lnTo>
                <a:cubicBezTo>
                  <a:pt x="33156" y="20722"/>
                  <a:pt x="34313" y="21012"/>
                  <a:pt x="35084" y="21012"/>
                </a:cubicBezTo>
                <a:cubicBezTo>
                  <a:pt x="35951" y="21012"/>
                  <a:pt x="37012" y="20722"/>
                  <a:pt x="37783" y="20144"/>
                </a:cubicBezTo>
                <a:cubicBezTo>
                  <a:pt x="41349" y="18313"/>
                  <a:pt x="45204" y="16674"/>
                  <a:pt x="48963" y="15518"/>
                </a:cubicBezTo>
                <a:cubicBezTo>
                  <a:pt x="50891" y="15036"/>
                  <a:pt x="52240" y="13686"/>
                  <a:pt x="52819" y="11759"/>
                </a:cubicBezTo>
                <a:lnTo>
                  <a:pt x="54168" y="6072"/>
                </a:lnTo>
                <a:lnTo>
                  <a:pt x="67469" y="6072"/>
                </a:lnTo>
                <a:lnTo>
                  <a:pt x="67469" y="6072"/>
                </a:lnTo>
                <a:lnTo>
                  <a:pt x="68819" y="11759"/>
                </a:lnTo>
                <a:cubicBezTo>
                  <a:pt x="69397" y="13686"/>
                  <a:pt x="70746" y="15228"/>
                  <a:pt x="72674" y="15518"/>
                </a:cubicBezTo>
                <a:cubicBezTo>
                  <a:pt x="76433" y="16674"/>
                  <a:pt x="80289" y="18313"/>
                  <a:pt x="83759" y="20144"/>
                </a:cubicBezTo>
                <a:cubicBezTo>
                  <a:pt x="84626" y="20722"/>
                  <a:pt x="85686" y="21012"/>
                  <a:pt x="86554" y="21012"/>
                </a:cubicBezTo>
                <a:cubicBezTo>
                  <a:pt x="87614" y="21012"/>
                  <a:pt x="88385" y="20722"/>
                  <a:pt x="89253" y="20144"/>
                </a:cubicBezTo>
                <a:lnTo>
                  <a:pt x="94168" y="17156"/>
                </a:lnTo>
                <a:lnTo>
                  <a:pt x="103614" y="26698"/>
                </a:lnTo>
                <a:lnTo>
                  <a:pt x="103614" y="26698"/>
                </a:lnTo>
                <a:lnTo>
                  <a:pt x="100626" y="31614"/>
                </a:lnTo>
                <a:cubicBezTo>
                  <a:pt x="99566" y="33253"/>
                  <a:pt x="99566" y="35373"/>
                  <a:pt x="100626" y="37012"/>
                </a:cubicBezTo>
                <a:cubicBezTo>
                  <a:pt x="102554" y="40578"/>
                  <a:pt x="104192" y="44337"/>
                  <a:pt x="105253" y="48192"/>
                </a:cubicBezTo>
                <a:cubicBezTo>
                  <a:pt x="105831" y="50120"/>
                  <a:pt x="107180" y="51469"/>
                  <a:pt x="109108" y="51951"/>
                </a:cubicBezTo>
                <a:lnTo>
                  <a:pt x="114795" y="53397"/>
                </a:lnTo>
                <a:lnTo>
                  <a:pt x="114795" y="66698"/>
                </a:lnTo>
                <a:lnTo>
                  <a:pt x="114506" y="66698"/>
                </a:lnTo>
                <a:close/>
              </a:path>
            </a:pathLst>
          </a:custGeom>
          <a:solidFill>
            <a:srgbClr val="EE79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2897DEA-7F03-44FA-A743-4D5DF73F22C7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b="1" dirty="0" err="1"/>
              <a:t>Contexto</a:t>
            </a:r>
            <a:r>
              <a:rPr lang="en-GB" sz="1800" b="1" dirty="0"/>
              <a:t> e </a:t>
            </a:r>
            <a:r>
              <a:rPr lang="en-GB" sz="1800" b="1" dirty="0" err="1"/>
              <a:t>Perspectiva</a:t>
            </a:r>
            <a:endParaRPr sz="1800" b="1" dirty="0"/>
          </a:p>
        </p:txBody>
      </p:sp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Exemplo de Correlação</a:t>
            </a:r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4294967295"/>
          </p:nvPr>
        </p:nvSpPr>
        <p:spPr>
          <a:xfrm>
            <a:off x="1930620" y="719781"/>
            <a:ext cx="6781529" cy="3861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/>
              <a:t>A Sara é </a:t>
            </a:r>
            <a:r>
              <a:rPr lang="en-GB" sz="1600" dirty="0" err="1"/>
              <a:t>gerente</a:t>
            </a:r>
            <a:r>
              <a:rPr lang="en-GB" sz="1600" dirty="0"/>
              <a:t> regional de </a:t>
            </a:r>
            <a:r>
              <a:rPr lang="en-GB" sz="1600" dirty="0" err="1"/>
              <a:t>vendas</a:t>
            </a:r>
            <a:r>
              <a:rPr lang="en-GB" sz="1600" dirty="0"/>
              <a:t> de um </a:t>
            </a:r>
            <a:r>
              <a:rPr lang="en-GB" sz="1600" dirty="0" err="1"/>
              <a:t>fornecedor</a:t>
            </a:r>
            <a:r>
              <a:rPr lang="en-GB" sz="1600" dirty="0"/>
              <a:t> </a:t>
            </a:r>
            <a:r>
              <a:rPr lang="en-GB" sz="1600" dirty="0" err="1"/>
              <a:t>nacional</a:t>
            </a:r>
            <a:r>
              <a:rPr lang="en-GB" sz="1600" dirty="0"/>
              <a:t> de </a:t>
            </a:r>
            <a:r>
              <a:rPr lang="en-GB" sz="1600" dirty="0" err="1"/>
              <a:t>combustíveis</a:t>
            </a:r>
            <a:r>
              <a:rPr lang="en-GB" sz="1600" dirty="0"/>
              <a:t> </a:t>
            </a:r>
            <a:r>
              <a:rPr lang="en-GB" sz="1600" dirty="0" err="1"/>
              <a:t>fósseis</a:t>
            </a:r>
            <a:r>
              <a:rPr lang="en-GB" sz="1600" dirty="0"/>
              <a:t> para </a:t>
            </a:r>
            <a:r>
              <a:rPr lang="en-GB" sz="1600" dirty="0" err="1"/>
              <a:t>aquecimento</a:t>
            </a:r>
            <a:r>
              <a:rPr lang="en-GB" sz="1600" dirty="0"/>
              <a:t> </a:t>
            </a:r>
            <a:r>
              <a:rPr lang="en-GB" sz="1600" dirty="0" err="1"/>
              <a:t>doméstico</a:t>
            </a:r>
            <a:r>
              <a:rPr lang="en-GB" sz="1600" dirty="0"/>
              <a:t>. </a:t>
            </a:r>
            <a:endParaRPr sz="1600" dirty="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 dirty="0"/>
              <a:t>A </a:t>
            </a:r>
            <a:r>
              <a:rPr lang="en-GB" sz="1600" dirty="0" err="1"/>
              <a:t>recente</a:t>
            </a:r>
            <a:r>
              <a:rPr lang="en-GB" sz="1600" dirty="0"/>
              <a:t> </a:t>
            </a:r>
            <a:r>
              <a:rPr lang="en-GB" sz="1600" dirty="0" err="1"/>
              <a:t>volatilidade</a:t>
            </a:r>
            <a:r>
              <a:rPr lang="en-GB" sz="1600" dirty="0"/>
              <a:t> </a:t>
            </a:r>
            <a:r>
              <a:rPr lang="en-GB" sz="1600" dirty="0" err="1"/>
              <a:t>nos</a:t>
            </a:r>
            <a:r>
              <a:rPr lang="en-GB" sz="1600" dirty="0"/>
              <a:t> </a:t>
            </a:r>
            <a:r>
              <a:rPr lang="en-GB" sz="1600" dirty="0" err="1"/>
              <a:t>preços</a:t>
            </a:r>
            <a:r>
              <a:rPr lang="en-GB" sz="1600" dirty="0"/>
              <a:t> de mercado do </a:t>
            </a:r>
            <a:r>
              <a:rPr lang="en-GB" sz="1600" dirty="0" err="1"/>
              <a:t>óleo</a:t>
            </a:r>
            <a:r>
              <a:rPr lang="en-GB" sz="1600" dirty="0"/>
              <a:t> para </a:t>
            </a:r>
            <a:r>
              <a:rPr lang="en-GB" sz="1600" dirty="0" err="1"/>
              <a:t>aquecimento</a:t>
            </a:r>
            <a:r>
              <a:rPr lang="en-GB" sz="1600" dirty="0"/>
              <a:t> </a:t>
            </a:r>
            <a:r>
              <a:rPr lang="en-GB" sz="1600" dirty="0" err="1"/>
              <a:t>específico</a:t>
            </a:r>
            <a:r>
              <a:rPr lang="en-GB" sz="1600" dirty="0"/>
              <a:t>, </a:t>
            </a:r>
            <a:r>
              <a:rPr lang="en-GB" sz="1600" dirty="0" err="1"/>
              <a:t>juntamente</a:t>
            </a:r>
            <a:r>
              <a:rPr lang="en-GB" sz="1600" dirty="0"/>
              <a:t> com </a:t>
            </a:r>
            <a:r>
              <a:rPr lang="en-GB" sz="1600" dirty="0" err="1"/>
              <a:t>uma</a:t>
            </a:r>
            <a:r>
              <a:rPr lang="en-GB" sz="1600" dirty="0"/>
              <a:t> </a:t>
            </a:r>
            <a:r>
              <a:rPr lang="en-GB" sz="1600" dirty="0" err="1"/>
              <a:t>grande</a:t>
            </a:r>
            <a:r>
              <a:rPr lang="en-GB" sz="1600" dirty="0"/>
              <a:t> </a:t>
            </a:r>
            <a:r>
              <a:rPr lang="en-GB" sz="1600" dirty="0" err="1"/>
              <a:t>variabilidade</a:t>
            </a:r>
            <a:r>
              <a:rPr lang="en-GB" sz="1600" dirty="0"/>
              <a:t> no </a:t>
            </a:r>
            <a:r>
              <a:rPr lang="en-GB" sz="1600" dirty="0" err="1"/>
              <a:t>tamanho</a:t>
            </a:r>
            <a:r>
              <a:rPr lang="en-GB" sz="1600" dirty="0"/>
              <a:t> de </a:t>
            </a:r>
            <a:r>
              <a:rPr lang="en-GB" sz="1600" dirty="0" err="1"/>
              <a:t>cada</a:t>
            </a:r>
            <a:r>
              <a:rPr lang="en-GB" sz="1600" dirty="0"/>
              <a:t> </a:t>
            </a:r>
            <a:r>
              <a:rPr lang="en-GB" sz="1600" dirty="0" err="1"/>
              <a:t>pedido</a:t>
            </a:r>
            <a:r>
              <a:rPr lang="en-GB" sz="1600" dirty="0"/>
              <a:t> de </a:t>
            </a:r>
            <a:r>
              <a:rPr lang="en-GB" sz="1600" dirty="0" err="1"/>
              <a:t>óleo</a:t>
            </a:r>
            <a:r>
              <a:rPr lang="en-GB" sz="1600" dirty="0"/>
              <a:t> para </a:t>
            </a:r>
            <a:r>
              <a:rPr lang="en-GB" sz="1600" dirty="0" err="1"/>
              <a:t>aquecimento</a:t>
            </a:r>
            <a:r>
              <a:rPr lang="en-GB" sz="1600" dirty="0"/>
              <a:t> </a:t>
            </a:r>
            <a:r>
              <a:rPr lang="en-GB" sz="1600" dirty="0" err="1"/>
              <a:t>doméstico</a:t>
            </a:r>
            <a:r>
              <a:rPr lang="en-GB" sz="1600" dirty="0"/>
              <a:t>, </a:t>
            </a:r>
            <a:r>
              <a:rPr lang="en-GB" sz="1600" dirty="0" err="1"/>
              <a:t>tem</a:t>
            </a:r>
            <a:r>
              <a:rPr lang="en-GB" sz="1600" dirty="0"/>
              <a:t> </a:t>
            </a:r>
            <a:r>
              <a:rPr lang="en-GB" sz="1600" dirty="0" err="1"/>
              <a:t>preocupado</a:t>
            </a:r>
            <a:r>
              <a:rPr lang="en-GB" sz="1600" dirty="0"/>
              <a:t> a Sara. </a:t>
            </a:r>
            <a:endParaRPr sz="1600" dirty="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 dirty="0"/>
              <a:t>Ela sente a </a:t>
            </a:r>
            <a:r>
              <a:rPr lang="en-GB" sz="1600" dirty="0" err="1"/>
              <a:t>necessidade</a:t>
            </a:r>
            <a:r>
              <a:rPr lang="en-GB" sz="1600" dirty="0"/>
              <a:t> de </a:t>
            </a:r>
            <a:r>
              <a:rPr lang="en-GB" sz="1600" dirty="0" err="1"/>
              <a:t>saber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 </a:t>
            </a:r>
            <a:r>
              <a:rPr lang="en-GB" sz="1600" dirty="0" err="1"/>
              <a:t>tipos</a:t>
            </a:r>
            <a:r>
              <a:rPr lang="en-GB" sz="1600" dirty="0"/>
              <a:t> de </a:t>
            </a:r>
            <a:r>
              <a:rPr lang="en-GB" sz="1600" dirty="0" err="1"/>
              <a:t>comportamento</a:t>
            </a:r>
            <a:r>
              <a:rPr lang="en-GB" sz="1600" dirty="0"/>
              <a:t> e outros </a:t>
            </a:r>
            <a:r>
              <a:rPr lang="en-GB" sz="1600" dirty="0" err="1"/>
              <a:t>fatores</a:t>
            </a:r>
            <a:r>
              <a:rPr lang="en-GB" sz="1600" dirty="0"/>
              <a:t> que </a:t>
            </a:r>
            <a:r>
              <a:rPr lang="en-GB" sz="1600" dirty="0" err="1"/>
              <a:t>podem</a:t>
            </a:r>
            <a:r>
              <a:rPr lang="en-GB" sz="1600" dirty="0"/>
              <a:t> </a:t>
            </a:r>
            <a:r>
              <a:rPr lang="en-GB" sz="1600" dirty="0" err="1"/>
              <a:t>influenciar</a:t>
            </a:r>
            <a:r>
              <a:rPr lang="en-GB" sz="1600" dirty="0"/>
              <a:t> a </a:t>
            </a:r>
            <a:r>
              <a:rPr lang="en-GB" sz="1600" dirty="0" err="1"/>
              <a:t>demanda</a:t>
            </a:r>
            <a:r>
              <a:rPr lang="en-GB" sz="1600" dirty="0"/>
              <a:t> por </a:t>
            </a:r>
            <a:r>
              <a:rPr lang="en-GB" sz="1600" dirty="0" err="1"/>
              <a:t>óleo</a:t>
            </a:r>
            <a:r>
              <a:rPr lang="en-GB" sz="1600" dirty="0"/>
              <a:t> para </a:t>
            </a:r>
            <a:r>
              <a:rPr lang="en-GB" sz="1600" dirty="0" err="1"/>
              <a:t>aquecimento</a:t>
            </a:r>
            <a:r>
              <a:rPr lang="en-GB" sz="1600" dirty="0"/>
              <a:t> no mercado </a:t>
            </a:r>
            <a:r>
              <a:rPr lang="en-GB" sz="1600" dirty="0" err="1"/>
              <a:t>doméstico</a:t>
            </a:r>
            <a:r>
              <a:rPr lang="en-GB" sz="1600" dirty="0"/>
              <a:t>. </a:t>
            </a:r>
            <a:endParaRPr sz="1600" dirty="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 dirty="0"/>
              <a:t>Que </a:t>
            </a:r>
            <a:r>
              <a:rPr lang="en-GB" sz="1600" dirty="0" err="1"/>
              <a:t>fatores</a:t>
            </a:r>
            <a:r>
              <a:rPr lang="en-GB" sz="1600" dirty="0"/>
              <a:t> </a:t>
            </a:r>
            <a:r>
              <a:rPr lang="en-GB" sz="1600" dirty="0" err="1"/>
              <a:t>estão</a:t>
            </a:r>
            <a:r>
              <a:rPr lang="en-GB" sz="1600" dirty="0"/>
              <a:t> </a:t>
            </a:r>
            <a:r>
              <a:rPr lang="en-GB" sz="1600" dirty="0" err="1"/>
              <a:t>relacionados</a:t>
            </a:r>
            <a:r>
              <a:rPr lang="en-GB" sz="1600" dirty="0"/>
              <a:t> com </a:t>
            </a:r>
            <a:r>
              <a:rPr lang="en-GB" sz="1600" dirty="0" err="1"/>
              <a:t>uso</a:t>
            </a:r>
            <a:r>
              <a:rPr lang="en-GB" sz="1600" dirty="0"/>
              <a:t> de </a:t>
            </a:r>
            <a:r>
              <a:rPr lang="en-GB" sz="1600" dirty="0" err="1"/>
              <a:t>óleo</a:t>
            </a:r>
            <a:r>
              <a:rPr lang="en-GB" sz="1600" dirty="0"/>
              <a:t> para </a:t>
            </a:r>
            <a:r>
              <a:rPr lang="en-GB" sz="1600" dirty="0" err="1"/>
              <a:t>aquecimento</a:t>
            </a:r>
            <a:r>
              <a:rPr lang="en-GB" sz="1600" dirty="0"/>
              <a:t> e </a:t>
            </a:r>
            <a:r>
              <a:rPr lang="en-GB" sz="1600" dirty="0" err="1"/>
              <a:t>como</a:t>
            </a:r>
            <a:r>
              <a:rPr lang="en-GB" sz="1600" dirty="0"/>
              <a:t> se </a:t>
            </a:r>
            <a:r>
              <a:rPr lang="en-GB" sz="1600" dirty="0" err="1"/>
              <a:t>pode</a:t>
            </a:r>
            <a:r>
              <a:rPr lang="en-GB" sz="1600" dirty="0"/>
              <a:t> usar o </a:t>
            </a:r>
            <a:r>
              <a:rPr lang="en-GB" sz="1600" dirty="0" err="1"/>
              <a:t>conhecimento</a:t>
            </a:r>
            <a:r>
              <a:rPr lang="en-GB" sz="1600" dirty="0"/>
              <a:t> </a:t>
            </a:r>
            <a:r>
              <a:rPr lang="en-GB" sz="1600" dirty="0" err="1"/>
              <a:t>desses</a:t>
            </a:r>
            <a:r>
              <a:rPr lang="en-GB" sz="1600" dirty="0"/>
              <a:t> </a:t>
            </a:r>
            <a:r>
              <a:rPr lang="en-GB" sz="1600" dirty="0" err="1"/>
              <a:t>fatores</a:t>
            </a:r>
            <a:r>
              <a:rPr lang="en-GB" sz="1600" dirty="0"/>
              <a:t> para </a:t>
            </a:r>
            <a:r>
              <a:rPr lang="en-GB" sz="1600" dirty="0" err="1"/>
              <a:t>gerir</a:t>
            </a:r>
            <a:r>
              <a:rPr lang="en-GB" sz="1600" dirty="0"/>
              <a:t> </a:t>
            </a:r>
            <a:r>
              <a:rPr lang="en-GB" sz="1600" dirty="0" err="1"/>
              <a:t>melhor</a:t>
            </a:r>
            <a:r>
              <a:rPr lang="en-GB" sz="1600" dirty="0"/>
              <a:t> o </a:t>
            </a:r>
            <a:r>
              <a:rPr lang="en-GB" sz="1600" dirty="0" err="1"/>
              <a:t>inventário</a:t>
            </a:r>
            <a:r>
              <a:rPr lang="en-GB" sz="1600" dirty="0"/>
              <a:t> e </a:t>
            </a:r>
            <a:r>
              <a:rPr lang="en-GB" sz="1600" dirty="0" err="1"/>
              <a:t>antecipar</a:t>
            </a:r>
            <a:r>
              <a:rPr lang="en-GB" sz="1600" dirty="0"/>
              <a:t> a </a:t>
            </a:r>
            <a:r>
              <a:rPr lang="en-GB" sz="1600" dirty="0" err="1"/>
              <a:t>demanda</a:t>
            </a:r>
            <a:r>
              <a:rPr lang="en-GB" sz="1600" dirty="0"/>
              <a:t>? </a:t>
            </a:r>
            <a:endParaRPr sz="1600" dirty="0"/>
          </a:p>
          <a:p>
            <a:pPr marL="0" marR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 b="1" dirty="0"/>
          </a:p>
        </p:txBody>
      </p:sp>
      <p:sp>
        <p:nvSpPr>
          <p:cNvPr id="109" name="Google Shape;109;p15"/>
          <p:cNvSpPr/>
          <p:nvPr/>
        </p:nvSpPr>
        <p:spPr>
          <a:xfrm>
            <a:off x="487209" y="371322"/>
            <a:ext cx="297000" cy="29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144" y="27277"/>
                </a:moveTo>
                <a:cubicBezTo>
                  <a:pt x="42216" y="27277"/>
                  <a:pt x="27469" y="41927"/>
                  <a:pt x="27469" y="59855"/>
                </a:cubicBezTo>
                <a:cubicBezTo>
                  <a:pt x="27469" y="77879"/>
                  <a:pt x="42216" y="92530"/>
                  <a:pt x="60144" y="92530"/>
                </a:cubicBezTo>
                <a:cubicBezTo>
                  <a:pt x="78072" y="92530"/>
                  <a:pt x="92722" y="77879"/>
                  <a:pt x="92722" y="59855"/>
                </a:cubicBezTo>
                <a:cubicBezTo>
                  <a:pt x="92722" y="41927"/>
                  <a:pt x="78072" y="27277"/>
                  <a:pt x="60144" y="27277"/>
                </a:cubicBezTo>
                <a:close/>
                <a:moveTo>
                  <a:pt x="60144" y="32674"/>
                </a:moveTo>
                <a:cubicBezTo>
                  <a:pt x="69397" y="32674"/>
                  <a:pt x="77493" y="37301"/>
                  <a:pt x="82409" y="44337"/>
                </a:cubicBezTo>
                <a:lnTo>
                  <a:pt x="68048" y="52530"/>
                </a:lnTo>
                <a:cubicBezTo>
                  <a:pt x="66120" y="50409"/>
                  <a:pt x="63132" y="49253"/>
                  <a:pt x="60144" y="49253"/>
                </a:cubicBezTo>
                <a:cubicBezTo>
                  <a:pt x="57156" y="49253"/>
                  <a:pt x="54168" y="50602"/>
                  <a:pt x="52240" y="52530"/>
                </a:cubicBezTo>
                <a:lnTo>
                  <a:pt x="37783" y="44337"/>
                </a:lnTo>
                <a:cubicBezTo>
                  <a:pt x="42698" y="37301"/>
                  <a:pt x="50891" y="32674"/>
                  <a:pt x="60144" y="32674"/>
                </a:cubicBezTo>
                <a:close/>
                <a:moveTo>
                  <a:pt x="57445" y="87132"/>
                </a:moveTo>
                <a:cubicBezTo>
                  <a:pt x="43566" y="85686"/>
                  <a:pt x="32963" y="74024"/>
                  <a:pt x="32963" y="59855"/>
                </a:cubicBezTo>
                <a:cubicBezTo>
                  <a:pt x="32963" y="56096"/>
                  <a:pt x="33734" y="52530"/>
                  <a:pt x="35084" y="48963"/>
                </a:cubicBezTo>
                <a:lnTo>
                  <a:pt x="49542" y="57156"/>
                </a:lnTo>
                <a:cubicBezTo>
                  <a:pt x="49253" y="58024"/>
                  <a:pt x="49253" y="59084"/>
                  <a:pt x="49253" y="59855"/>
                </a:cubicBezTo>
                <a:cubicBezTo>
                  <a:pt x="49253" y="65060"/>
                  <a:pt x="52819" y="69108"/>
                  <a:pt x="57445" y="70457"/>
                </a:cubicBezTo>
                <a:lnTo>
                  <a:pt x="57445" y="87132"/>
                </a:lnTo>
                <a:close/>
                <a:moveTo>
                  <a:pt x="54650" y="59855"/>
                </a:moveTo>
                <a:cubicBezTo>
                  <a:pt x="54650" y="56867"/>
                  <a:pt x="57156" y="54457"/>
                  <a:pt x="60144" y="54457"/>
                </a:cubicBezTo>
                <a:cubicBezTo>
                  <a:pt x="63132" y="54457"/>
                  <a:pt x="65542" y="56867"/>
                  <a:pt x="65542" y="59855"/>
                </a:cubicBezTo>
                <a:cubicBezTo>
                  <a:pt x="65542" y="62843"/>
                  <a:pt x="63132" y="65349"/>
                  <a:pt x="60144" y="65349"/>
                </a:cubicBezTo>
                <a:cubicBezTo>
                  <a:pt x="57156" y="65349"/>
                  <a:pt x="54650" y="62843"/>
                  <a:pt x="54650" y="59855"/>
                </a:cubicBezTo>
                <a:close/>
                <a:moveTo>
                  <a:pt x="87325" y="59855"/>
                </a:moveTo>
                <a:cubicBezTo>
                  <a:pt x="87325" y="74024"/>
                  <a:pt x="76722" y="85493"/>
                  <a:pt x="62843" y="87132"/>
                </a:cubicBezTo>
                <a:lnTo>
                  <a:pt x="62843" y="70457"/>
                </a:lnTo>
                <a:cubicBezTo>
                  <a:pt x="67469" y="69397"/>
                  <a:pt x="71036" y="65060"/>
                  <a:pt x="71036" y="59855"/>
                </a:cubicBezTo>
                <a:cubicBezTo>
                  <a:pt x="71036" y="59084"/>
                  <a:pt x="70746" y="58024"/>
                  <a:pt x="70746" y="57156"/>
                </a:cubicBezTo>
                <a:lnTo>
                  <a:pt x="85108" y="48963"/>
                </a:lnTo>
                <a:cubicBezTo>
                  <a:pt x="86554" y="52530"/>
                  <a:pt x="87325" y="56096"/>
                  <a:pt x="87325" y="59855"/>
                </a:cubicBezTo>
                <a:close/>
                <a:moveTo>
                  <a:pt x="115855" y="47903"/>
                </a:moveTo>
                <a:lnTo>
                  <a:pt x="110168" y="46554"/>
                </a:lnTo>
                <a:cubicBezTo>
                  <a:pt x="109108" y="42216"/>
                  <a:pt x="107180" y="37879"/>
                  <a:pt x="104963" y="34024"/>
                </a:cubicBezTo>
                <a:lnTo>
                  <a:pt x="107951" y="28915"/>
                </a:lnTo>
                <a:cubicBezTo>
                  <a:pt x="108819" y="26987"/>
                  <a:pt x="109590" y="24771"/>
                  <a:pt x="107951" y="23132"/>
                </a:cubicBezTo>
                <a:lnTo>
                  <a:pt x="96867" y="12048"/>
                </a:lnTo>
                <a:cubicBezTo>
                  <a:pt x="96000" y="11180"/>
                  <a:pt x="95228" y="10891"/>
                  <a:pt x="94361" y="10891"/>
                </a:cubicBezTo>
                <a:cubicBezTo>
                  <a:pt x="93301" y="10891"/>
                  <a:pt x="92240" y="11469"/>
                  <a:pt x="91180" y="12048"/>
                </a:cubicBezTo>
                <a:lnTo>
                  <a:pt x="85975" y="15036"/>
                </a:lnTo>
                <a:cubicBezTo>
                  <a:pt x="82120" y="12819"/>
                  <a:pt x="77783" y="10891"/>
                  <a:pt x="73445" y="9831"/>
                </a:cubicBezTo>
                <a:lnTo>
                  <a:pt x="72096" y="4144"/>
                </a:lnTo>
                <a:cubicBezTo>
                  <a:pt x="71518" y="2216"/>
                  <a:pt x="70168" y="0"/>
                  <a:pt x="68048" y="0"/>
                </a:cubicBezTo>
                <a:lnTo>
                  <a:pt x="51951" y="0"/>
                </a:lnTo>
                <a:cubicBezTo>
                  <a:pt x="49831" y="0"/>
                  <a:pt x="48385" y="1927"/>
                  <a:pt x="47903" y="4144"/>
                </a:cubicBezTo>
                <a:lnTo>
                  <a:pt x="46554" y="9831"/>
                </a:lnTo>
                <a:cubicBezTo>
                  <a:pt x="42216" y="10891"/>
                  <a:pt x="37783" y="12819"/>
                  <a:pt x="34024" y="15036"/>
                </a:cubicBezTo>
                <a:lnTo>
                  <a:pt x="28819" y="12048"/>
                </a:lnTo>
                <a:cubicBezTo>
                  <a:pt x="28048" y="11469"/>
                  <a:pt x="26698" y="10891"/>
                  <a:pt x="25542" y="10891"/>
                </a:cubicBezTo>
                <a:cubicBezTo>
                  <a:pt x="24771" y="10891"/>
                  <a:pt x="23903" y="11180"/>
                  <a:pt x="23132" y="12048"/>
                </a:cubicBezTo>
                <a:lnTo>
                  <a:pt x="11951" y="23132"/>
                </a:lnTo>
                <a:cubicBezTo>
                  <a:pt x="10313" y="24771"/>
                  <a:pt x="11180" y="26987"/>
                  <a:pt x="11951" y="28915"/>
                </a:cubicBezTo>
                <a:lnTo>
                  <a:pt x="14939" y="34024"/>
                </a:lnTo>
                <a:cubicBezTo>
                  <a:pt x="12819" y="37879"/>
                  <a:pt x="10891" y="42216"/>
                  <a:pt x="9831" y="46554"/>
                </a:cubicBezTo>
                <a:lnTo>
                  <a:pt x="4048" y="47903"/>
                </a:lnTo>
                <a:cubicBezTo>
                  <a:pt x="2216" y="48481"/>
                  <a:pt x="0" y="49831"/>
                  <a:pt x="0" y="51951"/>
                </a:cubicBezTo>
                <a:lnTo>
                  <a:pt x="0" y="68048"/>
                </a:lnTo>
                <a:cubicBezTo>
                  <a:pt x="0" y="70265"/>
                  <a:pt x="1927" y="71325"/>
                  <a:pt x="4048" y="72096"/>
                </a:cubicBezTo>
                <a:lnTo>
                  <a:pt x="9831" y="73445"/>
                </a:lnTo>
                <a:cubicBezTo>
                  <a:pt x="10891" y="77879"/>
                  <a:pt x="12819" y="82216"/>
                  <a:pt x="14939" y="85975"/>
                </a:cubicBezTo>
                <a:lnTo>
                  <a:pt x="11951" y="91180"/>
                </a:lnTo>
                <a:cubicBezTo>
                  <a:pt x="10891" y="92819"/>
                  <a:pt x="10313" y="95228"/>
                  <a:pt x="11951" y="96867"/>
                </a:cubicBezTo>
                <a:lnTo>
                  <a:pt x="23132" y="108048"/>
                </a:lnTo>
                <a:cubicBezTo>
                  <a:pt x="23903" y="108819"/>
                  <a:pt x="24771" y="108819"/>
                  <a:pt x="25542" y="108819"/>
                </a:cubicBezTo>
                <a:cubicBezTo>
                  <a:pt x="26698" y="108819"/>
                  <a:pt x="27759" y="108337"/>
                  <a:pt x="28819" y="108048"/>
                </a:cubicBezTo>
                <a:lnTo>
                  <a:pt x="34024" y="105060"/>
                </a:lnTo>
                <a:cubicBezTo>
                  <a:pt x="37783" y="107180"/>
                  <a:pt x="42216" y="109108"/>
                  <a:pt x="46554" y="110168"/>
                </a:cubicBezTo>
                <a:lnTo>
                  <a:pt x="47903" y="115951"/>
                </a:lnTo>
                <a:cubicBezTo>
                  <a:pt x="48385" y="117783"/>
                  <a:pt x="49831" y="120000"/>
                  <a:pt x="51951" y="120000"/>
                </a:cubicBezTo>
                <a:lnTo>
                  <a:pt x="68048" y="120000"/>
                </a:lnTo>
                <a:cubicBezTo>
                  <a:pt x="70168" y="120000"/>
                  <a:pt x="71228" y="118072"/>
                  <a:pt x="72096" y="115951"/>
                </a:cubicBezTo>
                <a:lnTo>
                  <a:pt x="73445" y="110168"/>
                </a:lnTo>
                <a:cubicBezTo>
                  <a:pt x="77783" y="109108"/>
                  <a:pt x="82120" y="107180"/>
                  <a:pt x="85975" y="105060"/>
                </a:cubicBezTo>
                <a:lnTo>
                  <a:pt x="91180" y="108048"/>
                </a:lnTo>
                <a:cubicBezTo>
                  <a:pt x="92240" y="108626"/>
                  <a:pt x="93301" y="108819"/>
                  <a:pt x="94361" y="108819"/>
                </a:cubicBezTo>
                <a:cubicBezTo>
                  <a:pt x="95228" y="108819"/>
                  <a:pt x="96000" y="108626"/>
                  <a:pt x="96867" y="108048"/>
                </a:cubicBezTo>
                <a:lnTo>
                  <a:pt x="107951" y="96867"/>
                </a:lnTo>
                <a:cubicBezTo>
                  <a:pt x="109590" y="95228"/>
                  <a:pt x="109108" y="93108"/>
                  <a:pt x="107951" y="91180"/>
                </a:cubicBezTo>
                <a:lnTo>
                  <a:pt x="104963" y="85975"/>
                </a:lnTo>
                <a:cubicBezTo>
                  <a:pt x="107180" y="82216"/>
                  <a:pt x="109108" y="77879"/>
                  <a:pt x="110168" y="73445"/>
                </a:cubicBezTo>
                <a:lnTo>
                  <a:pt x="115855" y="72096"/>
                </a:lnTo>
                <a:cubicBezTo>
                  <a:pt x="117783" y="71614"/>
                  <a:pt x="120000" y="70265"/>
                  <a:pt x="120000" y="68048"/>
                </a:cubicBezTo>
                <a:lnTo>
                  <a:pt x="120000" y="51951"/>
                </a:lnTo>
                <a:cubicBezTo>
                  <a:pt x="120000" y="49831"/>
                  <a:pt x="118072" y="48481"/>
                  <a:pt x="115855" y="47903"/>
                </a:cubicBezTo>
                <a:close/>
                <a:moveTo>
                  <a:pt x="114506" y="66698"/>
                </a:moveTo>
                <a:lnTo>
                  <a:pt x="114506" y="66698"/>
                </a:lnTo>
                <a:lnTo>
                  <a:pt x="108819" y="68048"/>
                </a:lnTo>
                <a:cubicBezTo>
                  <a:pt x="106891" y="68626"/>
                  <a:pt x="105253" y="69975"/>
                  <a:pt x="104963" y="71903"/>
                </a:cubicBezTo>
                <a:cubicBezTo>
                  <a:pt x="103903" y="75662"/>
                  <a:pt x="102265" y="79518"/>
                  <a:pt x="100337" y="82987"/>
                </a:cubicBezTo>
                <a:cubicBezTo>
                  <a:pt x="99277" y="84626"/>
                  <a:pt x="99277" y="86843"/>
                  <a:pt x="100337" y="88481"/>
                </a:cubicBezTo>
                <a:lnTo>
                  <a:pt x="103421" y="93301"/>
                </a:lnTo>
                <a:lnTo>
                  <a:pt x="93879" y="102843"/>
                </a:lnTo>
                <a:lnTo>
                  <a:pt x="93879" y="102843"/>
                </a:lnTo>
                <a:lnTo>
                  <a:pt x="88963" y="99855"/>
                </a:lnTo>
                <a:cubicBezTo>
                  <a:pt x="88096" y="99373"/>
                  <a:pt x="87036" y="99084"/>
                  <a:pt x="86265" y="99084"/>
                </a:cubicBezTo>
                <a:cubicBezTo>
                  <a:pt x="85397" y="99084"/>
                  <a:pt x="84337" y="99373"/>
                  <a:pt x="83469" y="99855"/>
                </a:cubicBezTo>
                <a:cubicBezTo>
                  <a:pt x="80000" y="101783"/>
                  <a:pt x="76144" y="103421"/>
                  <a:pt x="72385" y="104481"/>
                </a:cubicBezTo>
                <a:cubicBezTo>
                  <a:pt x="70457" y="105060"/>
                  <a:pt x="69108" y="106409"/>
                  <a:pt x="68530" y="108337"/>
                </a:cubicBezTo>
                <a:lnTo>
                  <a:pt x="67180" y="114024"/>
                </a:lnTo>
                <a:lnTo>
                  <a:pt x="67180" y="114024"/>
                </a:lnTo>
                <a:lnTo>
                  <a:pt x="53879" y="114024"/>
                </a:lnTo>
                <a:lnTo>
                  <a:pt x="52530" y="108337"/>
                </a:lnTo>
                <a:cubicBezTo>
                  <a:pt x="51951" y="106409"/>
                  <a:pt x="50602" y="104771"/>
                  <a:pt x="48674" y="104481"/>
                </a:cubicBezTo>
                <a:cubicBezTo>
                  <a:pt x="44915" y="103421"/>
                  <a:pt x="41060" y="101783"/>
                  <a:pt x="37590" y="99855"/>
                </a:cubicBezTo>
                <a:cubicBezTo>
                  <a:pt x="36722" y="99373"/>
                  <a:pt x="35662" y="99084"/>
                  <a:pt x="34795" y="99084"/>
                </a:cubicBezTo>
                <a:cubicBezTo>
                  <a:pt x="33734" y="99084"/>
                  <a:pt x="32963" y="99373"/>
                  <a:pt x="32096" y="99855"/>
                </a:cubicBezTo>
                <a:lnTo>
                  <a:pt x="27180" y="102843"/>
                </a:lnTo>
                <a:lnTo>
                  <a:pt x="27180" y="102843"/>
                </a:lnTo>
                <a:lnTo>
                  <a:pt x="17734" y="93301"/>
                </a:lnTo>
                <a:lnTo>
                  <a:pt x="20722" y="88481"/>
                </a:lnTo>
                <a:cubicBezTo>
                  <a:pt x="21783" y="86843"/>
                  <a:pt x="21783" y="84626"/>
                  <a:pt x="20722" y="82987"/>
                </a:cubicBezTo>
                <a:cubicBezTo>
                  <a:pt x="18506" y="79518"/>
                  <a:pt x="17156" y="75662"/>
                  <a:pt x="16096" y="71903"/>
                </a:cubicBezTo>
                <a:cubicBezTo>
                  <a:pt x="15518" y="69975"/>
                  <a:pt x="14168" y="68626"/>
                  <a:pt x="12240" y="68048"/>
                </a:cubicBezTo>
                <a:lnTo>
                  <a:pt x="6843" y="66698"/>
                </a:lnTo>
                <a:lnTo>
                  <a:pt x="6843" y="66698"/>
                </a:lnTo>
                <a:lnTo>
                  <a:pt x="6843" y="53397"/>
                </a:lnTo>
                <a:lnTo>
                  <a:pt x="12530" y="51951"/>
                </a:lnTo>
                <a:cubicBezTo>
                  <a:pt x="14457" y="51469"/>
                  <a:pt x="16096" y="50120"/>
                  <a:pt x="16289" y="48192"/>
                </a:cubicBezTo>
                <a:cubicBezTo>
                  <a:pt x="17445" y="44337"/>
                  <a:pt x="19084" y="40578"/>
                  <a:pt x="20915" y="37012"/>
                </a:cubicBezTo>
                <a:cubicBezTo>
                  <a:pt x="22072" y="35373"/>
                  <a:pt x="22072" y="33253"/>
                  <a:pt x="20915" y="31614"/>
                </a:cubicBezTo>
                <a:lnTo>
                  <a:pt x="17927" y="26698"/>
                </a:lnTo>
                <a:lnTo>
                  <a:pt x="17927" y="26698"/>
                </a:lnTo>
                <a:lnTo>
                  <a:pt x="27469" y="17156"/>
                </a:lnTo>
                <a:lnTo>
                  <a:pt x="32385" y="20144"/>
                </a:lnTo>
                <a:cubicBezTo>
                  <a:pt x="33156" y="20722"/>
                  <a:pt x="34313" y="21012"/>
                  <a:pt x="35084" y="21012"/>
                </a:cubicBezTo>
                <a:cubicBezTo>
                  <a:pt x="35951" y="21012"/>
                  <a:pt x="37012" y="20722"/>
                  <a:pt x="37783" y="20144"/>
                </a:cubicBezTo>
                <a:cubicBezTo>
                  <a:pt x="41349" y="18313"/>
                  <a:pt x="45204" y="16674"/>
                  <a:pt x="48963" y="15518"/>
                </a:cubicBezTo>
                <a:cubicBezTo>
                  <a:pt x="50891" y="15036"/>
                  <a:pt x="52240" y="13686"/>
                  <a:pt x="52819" y="11759"/>
                </a:cubicBezTo>
                <a:lnTo>
                  <a:pt x="54168" y="6072"/>
                </a:lnTo>
                <a:lnTo>
                  <a:pt x="67469" y="6072"/>
                </a:lnTo>
                <a:lnTo>
                  <a:pt x="67469" y="6072"/>
                </a:lnTo>
                <a:lnTo>
                  <a:pt x="68819" y="11759"/>
                </a:lnTo>
                <a:cubicBezTo>
                  <a:pt x="69397" y="13686"/>
                  <a:pt x="70746" y="15228"/>
                  <a:pt x="72674" y="15518"/>
                </a:cubicBezTo>
                <a:cubicBezTo>
                  <a:pt x="76433" y="16674"/>
                  <a:pt x="80289" y="18313"/>
                  <a:pt x="83759" y="20144"/>
                </a:cubicBezTo>
                <a:cubicBezTo>
                  <a:pt x="84626" y="20722"/>
                  <a:pt x="85686" y="21012"/>
                  <a:pt x="86554" y="21012"/>
                </a:cubicBezTo>
                <a:cubicBezTo>
                  <a:pt x="87614" y="21012"/>
                  <a:pt x="88385" y="20722"/>
                  <a:pt x="89253" y="20144"/>
                </a:cubicBezTo>
                <a:lnTo>
                  <a:pt x="94168" y="17156"/>
                </a:lnTo>
                <a:lnTo>
                  <a:pt x="103614" y="26698"/>
                </a:lnTo>
                <a:lnTo>
                  <a:pt x="103614" y="26698"/>
                </a:lnTo>
                <a:lnTo>
                  <a:pt x="100626" y="31614"/>
                </a:lnTo>
                <a:cubicBezTo>
                  <a:pt x="99566" y="33253"/>
                  <a:pt x="99566" y="35373"/>
                  <a:pt x="100626" y="37012"/>
                </a:cubicBezTo>
                <a:cubicBezTo>
                  <a:pt x="102554" y="40578"/>
                  <a:pt x="104192" y="44337"/>
                  <a:pt x="105253" y="48192"/>
                </a:cubicBezTo>
                <a:cubicBezTo>
                  <a:pt x="105831" y="50120"/>
                  <a:pt x="107180" y="51469"/>
                  <a:pt x="109108" y="51951"/>
                </a:cubicBezTo>
                <a:lnTo>
                  <a:pt x="114795" y="53397"/>
                </a:lnTo>
                <a:lnTo>
                  <a:pt x="114795" y="66698"/>
                </a:lnTo>
                <a:lnTo>
                  <a:pt x="114506" y="66698"/>
                </a:lnTo>
                <a:close/>
              </a:path>
            </a:pathLst>
          </a:custGeom>
          <a:solidFill>
            <a:srgbClr val="EE79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487209" y="4468591"/>
            <a:ext cx="822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 Data Mining </a:t>
            </a:r>
            <a:r>
              <a:rPr lang="en-GB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pode</a:t>
            </a:r>
            <a:r>
              <a:rPr lang="en-GB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ajudá</a:t>
            </a:r>
            <a:r>
              <a:rPr lang="en-GB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-la a </a:t>
            </a:r>
            <a:r>
              <a:rPr lang="en-GB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compreender</a:t>
            </a:r>
            <a:r>
              <a:rPr lang="en-GB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esses</a:t>
            </a:r>
            <a:r>
              <a:rPr lang="en-GB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fatores</a:t>
            </a:r>
            <a:r>
              <a:rPr lang="en-GB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GB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interações</a:t>
            </a:r>
            <a:endParaRPr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39025"/>
            <a:ext cx="1711025" cy="1968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b="1"/>
              <a:t>Business Understanding</a:t>
            </a:r>
          </a:p>
        </p:txBody>
      </p:sp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Exemplo de Correlação</a:t>
            </a:r>
          </a:p>
        </p:txBody>
      </p:sp>
      <p:sp>
        <p:nvSpPr>
          <p:cNvPr id="118" name="Google Shape;118;p16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4294967295"/>
          </p:nvPr>
        </p:nvSpPr>
        <p:spPr>
          <a:xfrm>
            <a:off x="429400" y="1428750"/>
            <a:ext cx="8402900" cy="3206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/>
              <a:t>O </a:t>
            </a:r>
            <a:r>
              <a:rPr lang="en-GB" sz="1600" dirty="0" err="1"/>
              <a:t>objetivo</a:t>
            </a:r>
            <a:r>
              <a:rPr lang="en-GB" sz="1600" dirty="0"/>
              <a:t> da Sara é </a:t>
            </a:r>
            <a:r>
              <a:rPr lang="en-GB" sz="1600" dirty="0" err="1"/>
              <a:t>entender</a:t>
            </a:r>
            <a:r>
              <a:rPr lang="en-GB" sz="1600" dirty="0"/>
              <a:t> </a:t>
            </a:r>
            <a:r>
              <a:rPr lang="en-GB" sz="1600" dirty="0" err="1"/>
              <a:t>melhor</a:t>
            </a:r>
            <a:r>
              <a:rPr lang="en-GB" sz="1600" dirty="0"/>
              <a:t> </a:t>
            </a:r>
            <a:r>
              <a:rPr lang="en-GB" sz="1600" dirty="0" err="1"/>
              <a:t>como</a:t>
            </a:r>
            <a:r>
              <a:rPr lang="en-GB" sz="1600" dirty="0"/>
              <a:t> a </a:t>
            </a:r>
            <a:r>
              <a:rPr lang="en-GB" sz="1600" dirty="0" err="1"/>
              <a:t>sua</a:t>
            </a:r>
            <a:r>
              <a:rPr lang="en-GB" sz="1600" dirty="0"/>
              <a:t> </a:t>
            </a:r>
            <a:r>
              <a:rPr lang="en-GB" sz="1600" dirty="0" err="1"/>
              <a:t>empresa</a:t>
            </a:r>
            <a:r>
              <a:rPr lang="en-GB" sz="1600" dirty="0"/>
              <a:t> </a:t>
            </a:r>
            <a:r>
              <a:rPr lang="en-GB" sz="1600" dirty="0" err="1"/>
              <a:t>pode</a:t>
            </a:r>
            <a:r>
              <a:rPr lang="en-GB" sz="1600" dirty="0"/>
              <a:t> </a:t>
            </a:r>
            <a:r>
              <a:rPr lang="en-GB" sz="1600" dirty="0" err="1"/>
              <a:t>ter</a:t>
            </a:r>
            <a:r>
              <a:rPr lang="en-GB" sz="1600" dirty="0"/>
              <a:t> </a:t>
            </a:r>
            <a:r>
              <a:rPr lang="en-GB" sz="1600" dirty="0" err="1"/>
              <a:t>sucesso</a:t>
            </a:r>
            <a:r>
              <a:rPr lang="en-GB" sz="1600" dirty="0"/>
              <a:t> no mercado de </a:t>
            </a:r>
            <a:r>
              <a:rPr lang="en-GB" sz="1600" dirty="0" err="1"/>
              <a:t>óleo</a:t>
            </a:r>
            <a:r>
              <a:rPr lang="en-GB" sz="1600" dirty="0"/>
              <a:t> para </a:t>
            </a:r>
            <a:r>
              <a:rPr lang="en-GB" sz="1600" dirty="0" err="1"/>
              <a:t>aquecimento</a:t>
            </a:r>
            <a:r>
              <a:rPr lang="en-GB" sz="1600" dirty="0"/>
              <a:t> </a:t>
            </a:r>
            <a:r>
              <a:rPr lang="en-GB" sz="1600" dirty="0" err="1"/>
              <a:t>doméstico</a:t>
            </a:r>
            <a:r>
              <a:rPr lang="en-GB" sz="1600" dirty="0"/>
              <a:t> </a:t>
            </a:r>
            <a:endParaRPr sz="1600" dirty="0"/>
          </a:p>
          <a:p>
            <a:pPr marL="0" marR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 dirty="0"/>
              <a:t>Ela </a:t>
            </a:r>
            <a:r>
              <a:rPr lang="en-GB" sz="1600" dirty="0" err="1"/>
              <a:t>reconhece</a:t>
            </a:r>
            <a:r>
              <a:rPr lang="en-GB" sz="1600" dirty="0"/>
              <a:t> que </a:t>
            </a:r>
            <a:r>
              <a:rPr lang="en-GB" sz="1600" dirty="0" err="1"/>
              <a:t>existem</a:t>
            </a:r>
            <a:r>
              <a:rPr lang="en-GB" sz="1600" dirty="0"/>
              <a:t> </a:t>
            </a:r>
            <a:r>
              <a:rPr lang="en-GB" sz="1600" dirty="0" err="1"/>
              <a:t>muitos</a:t>
            </a:r>
            <a:r>
              <a:rPr lang="en-GB" sz="1600" dirty="0"/>
              <a:t> </a:t>
            </a:r>
            <a:r>
              <a:rPr lang="en-GB" sz="1600" dirty="0" err="1"/>
              <a:t>fatores</a:t>
            </a:r>
            <a:r>
              <a:rPr lang="en-GB" sz="1600" dirty="0"/>
              <a:t> que </a:t>
            </a:r>
            <a:r>
              <a:rPr lang="en-GB" sz="1600" dirty="0" err="1"/>
              <a:t>influenciam</a:t>
            </a:r>
            <a:r>
              <a:rPr lang="en-GB" sz="1600" dirty="0"/>
              <a:t> o </a:t>
            </a:r>
            <a:r>
              <a:rPr lang="en-GB" sz="1600" dirty="0" err="1"/>
              <a:t>consumo</a:t>
            </a:r>
            <a:r>
              <a:rPr lang="en-GB" sz="1600" dirty="0"/>
              <a:t> de </a:t>
            </a:r>
            <a:r>
              <a:rPr lang="en-GB" sz="1600" dirty="0" err="1"/>
              <a:t>óleo</a:t>
            </a:r>
            <a:r>
              <a:rPr lang="en-GB" sz="1600" dirty="0"/>
              <a:t> para </a:t>
            </a:r>
            <a:r>
              <a:rPr lang="en-GB" sz="1600" dirty="0" err="1"/>
              <a:t>aquecimento</a:t>
            </a:r>
            <a:r>
              <a:rPr lang="en-GB" sz="1600" dirty="0"/>
              <a:t> e </a:t>
            </a:r>
            <a:r>
              <a:rPr lang="en-GB" sz="1600" dirty="0" err="1"/>
              <a:t>acredita</a:t>
            </a:r>
            <a:r>
              <a:rPr lang="en-GB" sz="1600" dirty="0"/>
              <a:t> que, </a:t>
            </a:r>
            <a:r>
              <a:rPr lang="en-GB" sz="1600" dirty="0" err="1"/>
              <a:t>ao</a:t>
            </a:r>
            <a:r>
              <a:rPr lang="en-GB" sz="1600" dirty="0"/>
              <a:t> </a:t>
            </a:r>
            <a:r>
              <a:rPr lang="en-GB" sz="1600" dirty="0" err="1"/>
              <a:t>investigar</a:t>
            </a:r>
            <a:r>
              <a:rPr lang="en-GB" sz="1600" dirty="0"/>
              <a:t> a </a:t>
            </a:r>
            <a:r>
              <a:rPr lang="en-GB" sz="1600" dirty="0" err="1"/>
              <a:t>relação</a:t>
            </a:r>
            <a:r>
              <a:rPr lang="en-GB" sz="1600" dirty="0"/>
              <a:t> entre </a:t>
            </a:r>
            <a:r>
              <a:rPr lang="en-GB" sz="1600" dirty="0" err="1"/>
              <a:t>esses</a:t>
            </a:r>
            <a:r>
              <a:rPr lang="en-GB" sz="1600" dirty="0"/>
              <a:t> </a:t>
            </a:r>
            <a:r>
              <a:rPr lang="en-GB" sz="1600" dirty="0" err="1"/>
              <a:t>vários</a:t>
            </a:r>
            <a:r>
              <a:rPr lang="en-GB" sz="1600" dirty="0"/>
              <a:t> </a:t>
            </a:r>
            <a:r>
              <a:rPr lang="en-GB" sz="1600" dirty="0" err="1"/>
              <a:t>fatores</a:t>
            </a:r>
            <a:r>
              <a:rPr lang="en-GB" sz="1600" dirty="0"/>
              <a:t>, </a:t>
            </a:r>
            <a:r>
              <a:rPr lang="en-GB" sz="1600" dirty="0" err="1"/>
              <a:t>poderá</a:t>
            </a:r>
            <a:r>
              <a:rPr lang="en-GB" sz="1600" dirty="0"/>
              <a:t> </a:t>
            </a:r>
            <a:r>
              <a:rPr lang="en-GB" sz="1600" dirty="0" err="1"/>
              <a:t>monitorizar</a:t>
            </a:r>
            <a:r>
              <a:rPr lang="en-GB" sz="1600" dirty="0"/>
              <a:t> e responder </a:t>
            </a:r>
            <a:r>
              <a:rPr lang="en-GB" sz="1600" dirty="0" err="1"/>
              <a:t>melhor</a:t>
            </a:r>
            <a:r>
              <a:rPr lang="en-GB" sz="1600" dirty="0"/>
              <a:t> à </a:t>
            </a:r>
            <a:r>
              <a:rPr lang="en-GB" sz="1600" dirty="0" err="1"/>
              <a:t>demanda</a:t>
            </a:r>
            <a:r>
              <a:rPr lang="en-GB" sz="1600" dirty="0"/>
              <a:t> de </a:t>
            </a:r>
            <a:r>
              <a:rPr lang="en-GB" sz="1600" dirty="0" err="1"/>
              <a:t>óleo</a:t>
            </a:r>
            <a:r>
              <a:rPr lang="en-GB" sz="1600" dirty="0"/>
              <a:t> para </a:t>
            </a:r>
            <a:r>
              <a:rPr lang="en-GB" sz="1600" dirty="0" err="1"/>
              <a:t>aquecimento</a:t>
            </a:r>
            <a:r>
              <a:rPr lang="en-GB" sz="1600" dirty="0"/>
              <a:t>. A Sara </a:t>
            </a:r>
            <a:r>
              <a:rPr lang="en-GB" sz="1600" dirty="0" err="1"/>
              <a:t>decidiu</a:t>
            </a:r>
            <a:r>
              <a:rPr lang="en-GB" sz="1600" dirty="0"/>
              <a:t> </a:t>
            </a:r>
            <a:r>
              <a:rPr lang="en-GB" sz="1600" dirty="0" err="1"/>
              <a:t>selecionar</a:t>
            </a:r>
            <a:r>
              <a:rPr lang="en-GB" sz="1600" dirty="0"/>
              <a:t> a </a:t>
            </a:r>
            <a:r>
              <a:rPr lang="en-GB" sz="1600" dirty="0" err="1"/>
              <a:t>correlação</a:t>
            </a:r>
            <a:r>
              <a:rPr lang="en-GB" sz="1600" dirty="0"/>
              <a:t> </a:t>
            </a:r>
            <a:r>
              <a:rPr lang="en-GB" sz="1600" dirty="0" err="1"/>
              <a:t>como</a:t>
            </a:r>
            <a:r>
              <a:rPr lang="en-GB" sz="1600" dirty="0"/>
              <a:t> </a:t>
            </a:r>
            <a:r>
              <a:rPr lang="en-GB" sz="1600" dirty="0" err="1"/>
              <a:t>uma</a:t>
            </a:r>
            <a:r>
              <a:rPr lang="en-GB" sz="1600" dirty="0"/>
              <a:t> forma de </a:t>
            </a:r>
            <a:r>
              <a:rPr lang="en-GB" sz="1600" dirty="0" err="1"/>
              <a:t>modelar</a:t>
            </a:r>
            <a:r>
              <a:rPr lang="en-GB" sz="1600" dirty="0"/>
              <a:t> o </a:t>
            </a:r>
            <a:r>
              <a:rPr lang="en-GB" sz="1600" dirty="0" err="1"/>
              <a:t>relacionamento</a:t>
            </a:r>
            <a:r>
              <a:rPr lang="en-GB" sz="1600" dirty="0"/>
              <a:t> entre </a:t>
            </a:r>
            <a:r>
              <a:rPr lang="en-GB" sz="1600" dirty="0" err="1"/>
              <a:t>os</a:t>
            </a:r>
            <a:r>
              <a:rPr lang="en-GB" sz="1600" dirty="0"/>
              <a:t> </a:t>
            </a:r>
            <a:r>
              <a:rPr lang="en-GB" sz="1600" dirty="0" err="1"/>
              <a:t>fatores</a:t>
            </a:r>
            <a:r>
              <a:rPr lang="en-GB" sz="1600" dirty="0"/>
              <a:t> que </a:t>
            </a:r>
            <a:r>
              <a:rPr lang="en-GB" sz="1600" dirty="0" err="1"/>
              <a:t>pretende</a:t>
            </a:r>
            <a:r>
              <a:rPr lang="en-GB" sz="1600" dirty="0"/>
              <a:t> </a:t>
            </a:r>
            <a:r>
              <a:rPr lang="en-GB" sz="1600" dirty="0" err="1"/>
              <a:t>investigar</a:t>
            </a:r>
            <a:r>
              <a:rPr lang="en-GB" sz="1600" dirty="0"/>
              <a:t>. </a:t>
            </a:r>
            <a:endParaRPr sz="1600" dirty="0"/>
          </a:p>
          <a:p>
            <a:pPr marL="0" marR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 dirty="0"/>
          </a:p>
          <a:p>
            <a:pPr marL="0" marR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600" dirty="0"/>
              <a:t>A </a:t>
            </a:r>
            <a:r>
              <a:rPr lang="en-GB" sz="1600" b="1" dirty="0" err="1"/>
              <a:t>correlação</a:t>
            </a:r>
            <a:r>
              <a:rPr lang="en-GB" sz="1600" b="1" dirty="0"/>
              <a:t> </a:t>
            </a:r>
            <a:r>
              <a:rPr lang="en-GB" sz="1600" dirty="0"/>
              <a:t>é </a:t>
            </a:r>
            <a:r>
              <a:rPr lang="en-GB" sz="1600" dirty="0" err="1"/>
              <a:t>uma</a:t>
            </a:r>
            <a:r>
              <a:rPr lang="en-GB" sz="1600" dirty="0"/>
              <a:t> </a:t>
            </a:r>
            <a:r>
              <a:rPr lang="en-GB" sz="1600" dirty="0" err="1"/>
              <a:t>medida</a:t>
            </a:r>
            <a:r>
              <a:rPr lang="en-GB" sz="1600" dirty="0"/>
              <a:t> </a:t>
            </a:r>
            <a:r>
              <a:rPr lang="en-GB" sz="1600" dirty="0" err="1"/>
              <a:t>estatística</a:t>
            </a:r>
            <a:r>
              <a:rPr lang="en-GB" sz="1600" dirty="0"/>
              <a:t> que </a:t>
            </a:r>
            <a:r>
              <a:rPr lang="en-GB" sz="1600" dirty="0" err="1"/>
              <a:t>mede</a:t>
            </a:r>
            <a:r>
              <a:rPr lang="en-GB" sz="1600" dirty="0"/>
              <a:t> o </a:t>
            </a:r>
            <a:r>
              <a:rPr lang="en-GB" sz="1600" dirty="0" err="1"/>
              <a:t>quão</a:t>
            </a:r>
            <a:r>
              <a:rPr lang="en-GB" sz="1600" dirty="0"/>
              <a:t> fortes </a:t>
            </a:r>
            <a:r>
              <a:rPr lang="en-GB" sz="1600" dirty="0" err="1"/>
              <a:t>são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 </a:t>
            </a:r>
            <a:r>
              <a:rPr lang="en-GB" sz="1600" dirty="0" err="1"/>
              <a:t>relacionamentos</a:t>
            </a:r>
            <a:r>
              <a:rPr lang="en-GB" sz="1600" dirty="0"/>
              <a:t> entre </a:t>
            </a:r>
            <a:r>
              <a:rPr lang="en-GB" sz="1600" dirty="0" err="1"/>
              <a:t>atributos</a:t>
            </a:r>
            <a:r>
              <a:rPr lang="en-GB" sz="1600" dirty="0"/>
              <a:t> </a:t>
            </a:r>
            <a:r>
              <a:rPr lang="en-GB" sz="1600" dirty="0" err="1"/>
              <a:t>num</a:t>
            </a:r>
            <a:r>
              <a:rPr lang="en-GB" sz="1600" dirty="0"/>
              <a:t> dataset.</a:t>
            </a:r>
            <a:endParaRPr sz="1800" b="1" dirty="0"/>
          </a:p>
        </p:txBody>
      </p:sp>
      <p:sp>
        <p:nvSpPr>
          <p:cNvPr id="120" name="Google Shape;120;p16"/>
          <p:cNvSpPr/>
          <p:nvPr/>
        </p:nvSpPr>
        <p:spPr>
          <a:xfrm>
            <a:off x="487209" y="371322"/>
            <a:ext cx="297000" cy="29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144" y="27277"/>
                </a:moveTo>
                <a:cubicBezTo>
                  <a:pt x="42216" y="27277"/>
                  <a:pt x="27469" y="41927"/>
                  <a:pt x="27469" y="59855"/>
                </a:cubicBezTo>
                <a:cubicBezTo>
                  <a:pt x="27469" y="77879"/>
                  <a:pt x="42216" y="92530"/>
                  <a:pt x="60144" y="92530"/>
                </a:cubicBezTo>
                <a:cubicBezTo>
                  <a:pt x="78072" y="92530"/>
                  <a:pt x="92722" y="77879"/>
                  <a:pt x="92722" y="59855"/>
                </a:cubicBezTo>
                <a:cubicBezTo>
                  <a:pt x="92722" y="41927"/>
                  <a:pt x="78072" y="27277"/>
                  <a:pt x="60144" y="27277"/>
                </a:cubicBezTo>
                <a:close/>
                <a:moveTo>
                  <a:pt x="60144" y="32674"/>
                </a:moveTo>
                <a:cubicBezTo>
                  <a:pt x="69397" y="32674"/>
                  <a:pt x="77493" y="37301"/>
                  <a:pt x="82409" y="44337"/>
                </a:cubicBezTo>
                <a:lnTo>
                  <a:pt x="68048" y="52530"/>
                </a:lnTo>
                <a:cubicBezTo>
                  <a:pt x="66120" y="50409"/>
                  <a:pt x="63132" y="49253"/>
                  <a:pt x="60144" y="49253"/>
                </a:cubicBezTo>
                <a:cubicBezTo>
                  <a:pt x="57156" y="49253"/>
                  <a:pt x="54168" y="50602"/>
                  <a:pt x="52240" y="52530"/>
                </a:cubicBezTo>
                <a:lnTo>
                  <a:pt x="37783" y="44337"/>
                </a:lnTo>
                <a:cubicBezTo>
                  <a:pt x="42698" y="37301"/>
                  <a:pt x="50891" y="32674"/>
                  <a:pt x="60144" y="32674"/>
                </a:cubicBezTo>
                <a:close/>
                <a:moveTo>
                  <a:pt x="57445" y="87132"/>
                </a:moveTo>
                <a:cubicBezTo>
                  <a:pt x="43566" y="85686"/>
                  <a:pt x="32963" y="74024"/>
                  <a:pt x="32963" y="59855"/>
                </a:cubicBezTo>
                <a:cubicBezTo>
                  <a:pt x="32963" y="56096"/>
                  <a:pt x="33734" y="52530"/>
                  <a:pt x="35084" y="48963"/>
                </a:cubicBezTo>
                <a:lnTo>
                  <a:pt x="49542" y="57156"/>
                </a:lnTo>
                <a:cubicBezTo>
                  <a:pt x="49253" y="58024"/>
                  <a:pt x="49253" y="59084"/>
                  <a:pt x="49253" y="59855"/>
                </a:cubicBezTo>
                <a:cubicBezTo>
                  <a:pt x="49253" y="65060"/>
                  <a:pt x="52819" y="69108"/>
                  <a:pt x="57445" y="70457"/>
                </a:cubicBezTo>
                <a:lnTo>
                  <a:pt x="57445" y="87132"/>
                </a:lnTo>
                <a:close/>
                <a:moveTo>
                  <a:pt x="54650" y="59855"/>
                </a:moveTo>
                <a:cubicBezTo>
                  <a:pt x="54650" y="56867"/>
                  <a:pt x="57156" y="54457"/>
                  <a:pt x="60144" y="54457"/>
                </a:cubicBezTo>
                <a:cubicBezTo>
                  <a:pt x="63132" y="54457"/>
                  <a:pt x="65542" y="56867"/>
                  <a:pt x="65542" y="59855"/>
                </a:cubicBezTo>
                <a:cubicBezTo>
                  <a:pt x="65542" y="62843"/>
                  <a:pt x="63132" y="65349"/>
                  <a:pt x="60144" y="65349"/>
                </a:cubicBezTo>
                <a:cubicBezTo>
                  <a:pt x="57156" y="65349"/>
                  <a:pt x="54650" y="62843"/>
                  <a:pt x="54650" y="59855"/>
                </a:cubicBezTo>
                <a:close/>
                <a:moveTo>
                  <a:pt x="87325" y="59855"/>
                </a:moveTo>
                <a:cubicBezTo>
                  <a:pt x="87325" y="74024"/>
                  <a:pt x="76722" y="85493"/>
                  <a:pt x="62843" y="87132"/>
                </a:cubicBezTo>
                <a:lnTo>
                  <a:pt x="62843" y="70457"/>
                </a:lnTo>
                <a:cubicBezTo>
                  <a:pt x="67469" y="69397"/>
                  <a:pt x="71036" y="65060"/>
                  <a:pt x="71036" y="59855"/>
                </a:cubicBezTo>
                <a:cubicBezTo>
                  <a:pt x="71036" y="59084"/>
                  <a:pt x="70746" y="58024"/>
                  <a:pt x="70746" y="57156"/>
                </a:cubicBezTo>
                <a:lnTo>
                  <a:pt x="85108" y="48963"/>
                </a:lnTo>
                <a:cubicBezTo>
                  <a:pt x="86554" y="52530"/>
                  <a:pt x="87325" y="56096"/>
                  <a:pt x="87325" y="59855"/>
                </a:cubicBezTo>
                <a:close/>
                <a:moveTo>
                  <a:pt x="115855" y="47903"/>
                </a:moveTo>
                <a:lnTo>
                  <a:pt x="110168" y="46554"/>
                </a:lnTo>
                <a:cubicBezTo>
                  <a:pt x="109108" y="42216"/>
                  <a:pt x="107180" y="37879"/>
                  <a:pt x="104963" y="34024"/>
                </a:cubicBezTo>
                <a:lnTo>
                  <a:pt x="107951" y="28915"/>
                </a:lnTo>
                <a:cubicBezTo>
                  <a:pt x="108819" y="26987"/>
                  <a:pt x="109590" y="24771"/>
                  <a:pt x="107951" y="23132"/>
                </a:cubicBezTo>
                <a:lnTo>
                  <a:pt x="96867" y="12048"/>
                </a:lnTo>
                <a:cubicBezTo>
                  <a:pt x="96000" y="11180"/>
                  <a:pt x="95228" y="10891"/>
                  <a:pt x="94361" y="10891"/>
                </a:cubicBezTo>
                <a:cubicBezTo>
                  <a:pt x="93301" y="10891"/>
                  <a:pt x="92240" y="11469"/>
                  <a:pt x="91180" y="12048"/>
                </a:cubicBezTo>
                <a:lnTo>
                  <a:pt x="85975" y="15036"/>
                </a:lnTo>
                <a:cubicBezTo>
                  <a:pt x="82120" y="12819"/>
                  <a:pt x="77783" y="10891"/>
                  <a:pt x="73445" y="9831"/>
                </a:cubicBezTo>
                <a:lnTo>
                  <a:pt x="72096" y="4144"/>
                </a:lnTo>
                <a:cubicBezTo>
                  <a:pt x="71518" y="2216"/>
                  <a:pt x="70168" y="0"/>
                  <a:pt x="68048" y="0"/>
                </a:cubicBezTo>
                <a:lnTo>
                  <a:pt x="51951" y="0"/>
                </a:lnTo>
                <a:cubicBezTo>
                  <a:pt x="49831" y="0"/>
                  <a:pt x="48385" y="1927"/>
                  <a:pt x="47903" y="4144"/>
                </a:cubicBezTo>
                <a:lnTo>
                  <a:pt x="46554" y="9831"/>
                </a:lnTo>
                <a:cubicBezTo>
                  <a:pt x="42216" y="10891"/>
                  <a:pt x="37783" y="12819"/>
                  <a:pt x="34024" y="15036"/>
                </a:cubicBezTo>
                <a:lnTo>
                  <a:pt x="28819" y="12048"/>
                </a:lnTo>
                <a:cubicBezTo>
                  <a:pt x="28048" y="11469"/>
                  <a:pt x="26698" y="10891"/>
                  <a:pt x="25542" y="10891"/>
                </a:cubicBezTo>
                <a:cubicBezTo>
                  <a:pt x="24771" y="10891"/>
                  <a:pt x="23903" y="11180"/>
                  <a:pt x="23132" y="12048"/>
                </a:cubicBezTo>
                <a:lnTo>
                  <a:pt x="11951" y="23132"/>
                </a:lnTo>
                <a:cubicBezTo>
                  <a:pt x="10313" y="24771"/>
                  <a:pt x="11180" y="26987"/>
                  <a:pt x="11951" y="28915"/>
                </a:cubicBezTo>
                <a:lnTo>
                  <a:pt x="14939" y="34024"/>
                </a:lnTo>
                <a:cubicBezTo>
                  <a:pt x="12819" y="37879"/>
                  <a:pt x="10891" y="42216"/>
                  <a:pt x="9831" y="46554"/>
                </a:cubicBezTo>
                <a:lnTo>
                  <a:pt x="4048" y="47903"/>
                </a:lnTo>
                <a:cubicBezTo>
                  <a:pt x="2216" y="48481"/>
                  <a:pt x="0" y="49831"/>
                  <a:pt x="0" y="51951"/>
                </a:cubicBezTo>
                <a:lnTo>
                  <a:pt x="0" y="68048"/>
                </a:lnTo>
                <a:cubicBezTo>
                  <a:pt x="0" y="70265"/>
                  <a:pt x="1927" y="71325"/>
                  <a:pt x="4048" y="72096"/>
                </a:cubicBezTo>
                <a:lnTo>
                  <a:pt x="9831" y="73445"/>
                </a:lnTo>
                <a:cubicBezTo>
                  <a:pt x="10891" y="77879"/>
                  <a:pt x="12819" y="82216"/>
                  <a:pt x="14939" y="85975"/>
                </a:cubicBezTo>
                <a:lnTo>
                  <a:pt x="11951" y="91180"/>
                </a:lnTo>
                <a:cubicBezTo>
                  <a:pt x="10891" y="92819"/>
                  <a:pt x="10313" y="95228"/>
                  <a:pt x="11951" y="96867"/>
                </a:cubicBezTo>
                <a:lnTo>
                  <a:pt x="23132" y="108048"/>
                </a:lnTo>
                <a:cubicBezTo>
                  <a:pt x="23903" y="108819"/>
                  <a:pt x="24771" y="108819"/>
                  <a:pt x="25542" y="108819"/>
                </a:cubicBezTo>
                <a:cubicBezTo>
                  <a:pt x="26698" y="108819"/>
                  <a:pt x="27759" y="108337"/>
                  <a:pt x="28819" y="108048"/>
                </a:cubicBezTo>
                <a:lnTo>
                  <a:pt x="34024" y="105060"/>
                </a:lnTo>
                <a:cubicBezTo>
                  <a:pt x="37783" y="107180"/>
                  <a:pt x="42216" y="109108"/>
                  <a:pt x="46554" y="110168"/>
                </a:cubicBezTo>
                <a:lnTo>
                  <a:pt x="47903" y="115951"/>
                </a:lnTo>
                <a:cubicBezTo>
                  <a:pt x="48385" y="117783"/>
                  <a:pt x="49831" y="120000"/>
                  <a:pt x="51951" y="120000"/>
                </a:cubicBezTo>
                <a:lnTo>
                  <a:pt x="68048" y="120000"/>
                </a:lnTo>
                <a:cubicBezTo>
                  <a:pt x="70168" y="120000"/>
                  <a:pt x="71228" y="118072"/>
                  <a:pt x="72096" y="115951"/>
                </a:cubicBezTo>
                <a:lnTo>
                  <a:pt x="73445" y="110168"/>
                </a:lnTo>
                <a:cubicBezTo>
                  <a:pt x="77783" y="109108"/>
                  <a:pt x="82120" y="107180"/>
                  <a:pt x="85975" y="105060"/>
                </a:cubicBezTo>
                <a:lnTo>
                  <a:pt x="91180" y="108048"/>
                </a:lnTo>
                <a:cubicBezTo>
                  <a:pt x="92240" y="108626"/>
                  <a:pt x="93301" y="108819"/>
                  <a:pt x="94361" y="108819"/>
                </a:cubicBezTo>
                <a:cubicBezTo>
                  <a:pt x="95228" y="108819"/>
                  <a:pt x="96000" y="108626"/>
                  <a:pt x="96867" y="108048"/>
                </a:cubicBezTo>
                <a:lnTo>
                  <a:pt x="107951" y="96867"/>
                </a:lnTo>
                <a:cubicBezTo>
                  <a:pt x="109590" y="95228"/>
                  <a:pt x="109108" y="93108"/>
                  <a:pt x="107951" y="91180"/>
                </a:cubicBezTo>
                <a:lnTo>
                  <a:pt x="104963" y="85975"/>
                </a:lnTo>
                <a:cubicBezTo>
                  <a:pt x="107180" y="82216"/>
                  <a:pt x="109108" y="77879"/>
                  <a:pt x="110168" y="73445"/>
                </a:cubicBezTo>
                <a:lnTo>
                  <a:pt x="115855" y="72096"/>
                </a:lnTo>
                <a:cubicBezTo>
                  <a:pt x="117783" y="71614"/>
                  <a:pt x="120000" y="70265"/>
                  <a:pt x="120000" y="68048"/>
                </a:cubicBezTo>
                <a:lnTo>
                  <a:pt x="120000" y="51951"/>
                </a:lnTo>
                <a:cubicBezTo>
                  <a:pt x="120000" y="49831"/>
                  <a:pt x="118072" y="48481"/>
                  <a:pt x="115855" y="47903"/>
                </a:cubicBezTo>
                <a:close/>
                <a:moveTo>
                  <a:pt x="114506" y="66698"/>
                </a:moveTo>
                <a:lnTo>
                  <a:pt x="114506" y="66698"/>
                </a:lnTo>
                <a:lnTo>
                  <a:pt x="108819" y="68048"/>
                </a:lnTo>
                <a:cubicBezTo>
                  <a:pt x="106891" y="68626"/>
                  <a:pt x="105253" y="69975"/>
                  <a:pt x="104963" y="71903"/>
                </a:cubicBezTo>
                <a:cubicBezTo>
                  <a:pt x="103903" y="75662"/>
                  <a:pt x="102265" y="79518"/>
                  <a:pt x="100337" y="82987"/>
                </a:cubicBezTo>
                <a:cubicBezTo>
                  <a:pt x="99277" y="84626"/>
                  <a:pt x="99277" y="86843"/>
                  <a:pt x="100337" y="88481"/>
                </a:cubicBezTo>
                <a:lnTo>
                  <a:pt x="103421" y="93301"/>
                </a:lnTo>
                <a:lnTo>
                  <a:pt x="93879" y="102843"/>
                </a:lnTo>
                <a:lnTo>
                  <a:pt x="93879" y="102843"/>
                </a:lnTo>
                <a:lnTo>
                  <a:pt x="88963" y="99855"/>
                </a:lnTo>
                <a:cubicBezTo>
                  <a:pt x="88096" y="99373"/>
                  <a:pt x="87036" y="99084"/>
                  <a:pt x="86265" y="99084"/>
                </a:cubicBezTo>
                <a:cubicBezTo>
                  <a:pt x="85397" y="99084"/>
                  <a:pt x="84337" y="99373"/>
                  <a:pt x="83469" y="99855"/>
                </a:cubicBezTo>
                <a:cubicBezTo>
                  <a:pt x="80000" y="101783"/>
                  <a:pt x="76144" y="103421"/>
                  <a:pt x="72385" y="104481"/>
                </a:cubicBezTo>
                <a:cubicBezTo>
                  <a:pt x="70457" y="105060"/>
                  <a:pt x="69108" y="106409"/>
                  <a:pt x="68530" y="108337"/>
                </a:cubicBezTo>
                <a:lnTo>
                  <a:pt x="67180" y="114024"/>
                </a:lnTo>
                <a:lnTo>
                  <a:pt x="67180" y="114024"/>
                </a:lnTo>
                <a:lnTo>
                  <a:pt x="53879" y="114024"/>
                </a:lnTo>
                <a:lnTo>
                  <a:pt x="52530" y="108337"/>
                </a:lnTo>
                <a:cubicBezTo>
                  <a:pt x="51951" y="106409"/>
                  <a:pt x="50602" y="104771"/>
                  <a:pt x="48674" y="104481"/>
                </a:cubicBezTo>
                <a:cubicBezTo>
                  <a:pt x="44915" y="103421"/>
                  <a:pt x="41060" y="101783"/>
                  <a:pt x="37590" y="99855"/>
                </a:cubicBezTo>
                <a:cubicBezTo>
                  <a:pt x="36722" y="99373"/>
                  <a:pt x="35662" y="99084"/>
                  <a:pt x="34795" y="99084"/>
                </a:cubicBezTo>
                <a:cubicBezTo>
                  <a:pt x="33734" y="99084"/>
                  <a:pt x="32963" y="99373"/>
                  <a:pt x="32096" y="99855"/>
                </a:cubicBezTo>
                <a:lnTo>
                  <a:pt x="27180" y="102843"/>
                </a:lnTo>
                <a:lnTo>
                  <a:pt x="27180" y="102843"/>
                </a:lnTo>
                <a:lnTo>
                  <a:pt x="17734" y="93301"/>
                </a:lnTo>
                <a:lnTo>
                  <a:pt x="20722" y="88481"/>
                </a:lnTo>
                <a:cubicBezTo>
                  <a:pt x="21783" y="86843"/>
                  <a:pt x="21783" y="84626"/>
                  <a:pt x="20722" y="82987"/>
                </a:cubicBezTo>
                <a:cubicBezTo>
                  <a:pt x="18506" y="79518"/>
                  <a:pt x="17156" y="75662"/>
                  <a:pt x="16096" y="71903"/>
                </a:cubicBezTo>
                <a:cubicBezTo>
                  <a:pt x="15518" y="69975"/>
                  <a:pt x="14168" y="68626"/>
                  <a:pt x="12240" y="68048"/>
                </a:cubicBezTo>
                <a:lnTo>
                  <a:pt x="6843" y="66698"/>
                </a:lnTo>
                <a:lnTo>
                  <a:pt x="6843" y="66698"/>
                </a:lnTo>
                <a:lnTo>
                  <a:pt x="6843" y="53397"/>
                </a:lnTo>
                <a:lnTo>
                  <a:pt x="12530" y="51951"/>
                </a:lnTo>
                <a:cubicBezTo>
                  <a:pt x="14457" y="51469"/>
                  <a:pt x="16096" y="50120"/>
                  <a:pt x="16289" y="48192"/>
                </a:cubicBezTo>
                <a:cubicBezTo>
                  <a:pt x="17445" y="44337"/>
                  <a:pt x="19084" y="40578"/>
                  <a:pt x="20915" y="37012"/>
                </a:cubicBezTo>
                <a:cubicBezTo>
                  <a:pt x="22072" y="35373"/>
                  <a:pt x="22072" y="33253"/>
                  <a:pt x="20915" y="31614"/>
                </a:cubicBezTo>
                <a:lnTo>
                  <a:pt x="17927" y="26698"/>
                </a:lnTo>
                <a:lnTo>
                  <a:pt x="17927" y="26698"/>
                </a:lnTo>
                <a:lnTo>
                  <a:pt x="27469" y="17156"/>
                </a:lnTo>
                <a:lnTo>
                  <a:pt x="32385" y="20144"/>
                </a:lnTo>
                <a:cubicBezTo>
                  <a:pt x="33156" y="20722"/>
                  <a:pt x="34313" y="21012"/>
                  <a:pt x="35084" y="21012"/>
                </a:cubicBezTo>
                <a:cubicBezTo>
                  <a:pt x="35951" y="21012"/>
                  <a:pt x="37012" y="20722"/>
                  <a:pt x="37783" y="20144"/>
                </a:cubicBezTo>
                <a:cubicBezTo>
                  <a:pt x="41349" y="18313"/>
                  <a:pt x="45204" y="16674"/>
                  <a:pt x="48963" y="15518"/>
                </a:cubicBezTo>
                <a:cubicBezTo>
                  <a:pt x="50891" y="15036"/>
                  <a:pt x="52240" y="13686"/>
                  <a:pt x="52819" y="11759"/>
                </a:cubicBezTo>
                <a:lnTo>
                  <a:pt x="54168" y="6072"/>
                </a:lnTo>
                <a:lnTo>
                  <a:pt x="67469" y="6072"/>
                </a:lnTo>
                <a:lnTo>
                  <a:pt x="67469" y="6072"/>
                </a:lnTo>
                <a:lnTo>
                  <a:pt x="68819" y="11759"/>
                </a:lnTo>
                <a:cubicBezTo>
                  <a:pt x="69397" y="13686"/>
                  <a:pt x="70746" y="15228"/>
                  <a:pt x="72674" y="15518"/>
                </a:cubicBezTo>
                <a:cubicBezTo>
                  <a:pt x="76433" y="16674"/>
                  <a:pt x="80289" y="18313"/>
                  <a:pt x="83759" y="20144"/>
                </a:cubicBezTo>
                <a:cubicBezTo>
                  <a:pt x="84626" y="20722"/>
                  <a:pt x="85686" y="21012"/>
                  <a:pt x="86554" y="21012"/>
                </a:cubicBezTo>
                <a:cubicBezTo>
                  <a:pt x="87614" y="21012"/>
                  <a:pt x="88385" y="20722"/>
                  <a:pt x="89253" y="20144"/>
                </a:cubicBezTo>
                <a:lnTo>
                  <a:pt x="94168" y="17156"/>
                </a:lnTo>
                <a:lnTo>
                  <a:pt x="103614" y="26698"/>
                </a:lnTo>
                <a:lnTo>
                  <a:pt x="103614" y="26698"/>
                </a:lnTo>
                <a:lnTo>
                  <a:pt x="100626" y="31614"/>
                </a:lnTo>
                <a:cubicBezTo>
                  <a:pt x="99566" y="33253"/>
                  <a:pt x="99566" y="35373"/>
                  <a:pt x="100626" y="37012"/>
                </a:cubicBezTo>
                <a:cubicBezTo>
                  <a:pt x="102554" y="40578"/>
                  <a:pt x="104192" y="44337"/>
                  <a:pt x="105253" y="48192"/>
                </a:cubicBezTo>
                <a:cubicBezTo>
                  <a:pt x="105831" y="50120"/>
                  <a:pt x="107180" y="51469"/>
                  <a:pt x="109108" y="51951"/>
                </a:cubicBezTo>
                <a:lnTo>
                  <a:pt x="114795" y="53397"/>
                </a:lnTo>
                <a:lnTo>
                  <a:pt x="114795" y="66698"/>
                </a:lnTo>
                <a:lnTo>
                  <a:pt x="114506" y="66698"/>
                </a:lnTo>
                <a:close/>
              </a:path>
            </a:pathLst>
          </a:custGeom>
          <a:solidFill>
            <a:srgbClr val="EE79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b="1"/>
              <a:t>Business Understanding</a:t>
            </a:r>
          </a:p>
        </p:txBody>
      </p:sp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Exemplo de Correlação</a:t>
            </a:r>
          </a:p>
        </p:txBody>
      </p:sp>
      <p:sp>
        <p:nvSpPr>
          <p:cNvPr id="127" name="Google Shape;127;p17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4294967295"/>
          </p:nvPr>
        </p:nvSpPr>
        <p:spPr>
          <a:xfrm>
            <a:off x="429400" y="1428750"/>
            <a:ext cx="8402900" cy="3206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Usando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dados do </a:t>
            </a:r>
            <a:r>
              <a:rPr lang="en-GB" dirty="0" err="1"/>
              <a:t>empregador</a:t>
            </a:r>
            <a:r>
              <a:rPr lang="en-GB" dirty="0"/>
              <a:t> da Sara, </a:t>
            </a:r>
            <a:r>
              <a:rPr lang="en-GB" dirty="0" err="1"/>
              <a:t>extraídos</a:t>
            </a:r>
            <a:r>
              <a:rPr lang="en-GB" dirty="0"/>
              <a:t> </a:t>
            </a:r>
            <a:r>
              <a:rPr lang="en-GB" dirty="0" err="1"/>
              <a:t>principalmente</a:t>
            </a:r>
            <a:r>
              <a:rPr lang="en-GB" dirty="0"/>
              <a:t> da base de dados de </a:t>
            </a:r>
            <a:r>
              <a:rPr lang="en-GB" dirty="0" err="1"/>
              <a:t>cobrança</a:t>
            </a:r>
            <a:r>
              <a:rPr lang="en-GB" dirty="0"/>
              <a:t> da </a:t>
            </a:r>
            <a:r>
              <a:rPr lang="en-GB" dirty="0" err="1"/>
              <a:t>empresa</a:t>
            </a:r>
            <a:r>
              <a:rPr lang="en-GB" dirty="0"/>
              <a:t>, </a:t>
            </a:r>
            <a:r>
              <a:rPr lang="en-GB" dirty="0" err="1"/>
              <a:t>foi</a:t>
            </a:r>
            <a:r>
              <a:rPr lang="en-GB" dirty="0"/>
              <a:t> </a:t>
            </a:r>
            <a:r>
              <a:rPr lang="en-GB" dirty="0" err="1"/>
              <a:t>criado</a:t>
            </a:r>
            <a:r>
              <a:rPr lang="en-GB" dirty="0"/>
              <a:t> um dataset </a:t>
            </a:r>
            <a:r>
              <a:rPr lang="en-GB" dirty="0" err="1"/>
              <a:t>composto</a:t>
            </a:r>
            <a:r>
              <a:rPr lang="en-GB" dirty="0"/>
              <a:t> </a:t>
            </a:r>
            <a:r>
              <a:rPr lang="en-GB" dirty="0" err="1"/>
              <a:t>pelos</a:t>
            </a:r>
            <a:r>
              <a:rPr lang="en-GB" dirty="0"/>
              <a:t> </a:t>
            </a:r>
            <a:r>
              <a:rPr lang="en-GB" dirty="0" err="1"/>
              <a:t>seguintes</a:t>
            </a:r>
            <a:r>
              <a:rPr lang="en-GB" dirty="0"/>
              <a:t> </a:t>
            </a:r>
            <a:r>
              <a:rPr lang="en-GB" dirty="0" err="1"/>
              <a:t>atributos</a:t>
            </a:r>
            <a:r>
              <a:rPr lang="en-GB" dirty="0"/>
              <a:t>: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 b="1" dirty="0"/>
              <a:t>•Insulation: </a:t>
            </a:r>
            <a:r>
              <a:rPr lang="en-GB" sz="1400" dirty="0" err="1"/>
              <a:t>classificação</a:t>
            </a:r>
            <a:r>
              <a:rPr lang="en-GB" sz="1400" dirty="0"/>
              <a:t> de </a:t>
            </a:r>
            <a:r>
              <a:rPr lang="en-GB" sz="1400" dirty="0" err="1"/>
              <a:t>densidade</a:t>
            </a:r>
            <a:r>
              <a:rPr lang="en-GB" sz="1400" dirty="0"/>
              <a:t> que varia de 1 a 10 e indica a </a:t>
            </a:r>
            <a:r>
              <a:rPr lang="en-GB" sz="1400" dirty="0" err="1"/>
              <a:t>espessura</a:t>
            </a:r>
            <a:r>
              <a:rPr lang="en-GB" sz="1400" dirty="0"/>
              <a:t> do </a:t>
            </a:r>
            <a:r>
              <a:rPr lang="en-GB" sz="1400" dirty="0" err="1"/>
              <a:t>isolamento</a:t>
            </a:r>
            <a:r>
              <a:rPr lang="en-GB" sz="1400" dirty="0"/>
              <a:t> de </a:t>
            </a:r>
            <a:r>
              <a:rPr lang="en-GB" sz="1400" dirty="0" err="1"/>
              <a:t>cada</a:t>
            </a:r>
            <a:r>
              <a:rPr lang="en-GB" sz="1400" dirty="0"/>
              <a:t> casa. Uma casa com </a:t>
            </a:r>
            <a:r>
              <a:rPr lang="en-GB" sz="1400" dirty="0" err="1"/>
              <a:t>uma</a:t>
            </a:r>
            <a:r>
              <a:rPr lang="en-GB" sz="1400" dirty="0"/>
              <a:t> </a:t>
            </a:r>
            <a:r>
              <a:rPr lang="en-GB" sz="1400" dirty="0" err="1"/>
              <a:t>classificação</a:t>
            </a:r>
            <a:r>
              <a:rPr lang="en-GB" sz="1400" dirty="0"/>
              <a:t> de </a:t>
            </a:r>
            <a:r>
              <a:rPr lang="en-GB" sz="1400" dirty="0" err="1"/>
              <a:t>densidade</a:t>
            </a:r>
            <a:r>
              <a:rPr lang="en-GB" sz="1400" dirty="0"/>
              <a:t> de um é mal </a:t>
            </a:r>
            <a:r>
              <a:rPr lang="en-GB" sz="1400" dirty="0" err="1"/>
              <a:t>isolada</a:t>
            </a:r>
            <a:r>
              <a:rPr lang="en-GB" sz="1400" dirty="0"/>
              <a:t>, </a:t>
            </a:r>
            <a:r>
              <a:rPr lang="en-GB" sz="1400" dirty="0" err="1"/>
              <a:t>enquanto</a:t>
            </a:r>
            <a:r>
              <a:rPr lang="en-GB" sz="1400" dirty="0"/>
              <a:t> </a:t>
            </a:r>
            <a:r>
              <a:rPr lang="en-GB" sz="1400" dirty="0" err="1"/>
              <a:t>uma</a:t>
            </a:r>
            <a:r>
              <a:rPr lang="en-GB" sz="1400" dirty="0"/>
              <a:t> casa com </a:t>
            </a:r>
            <a:r>
              <a:rPr lang="en-GB" sz="1400" dirty="0" err="1"/>
              <a:t>uma</a:t>
            </a:r>
            <a:r>
              <a:rPr lang="en-GB" sz="1400" dirty="0"/>
              <a:t> </a:t>
            </a:r>
            <a:r>
              <a:rPr lang="en-GB" sz="1400" dirty="0" err="1"/>
              <a:t>densidade</a:t>
            </a:r>
            <a:r>
              <a:rPr lang="en-GB" sz="1400" dirty="0"/>
              <a:t> de </a:t>
            </a:r>
            <a:r>
              <a:rPr lang="en-GB" sz="1400" dirty="0" err="1"/>
              <a:t>dez</a:t>
            </a:r>
            <a:r>
              <a:rPr lang="en-GB" sz="1400" dirty="0"/>
              <a:t> </a:t>
            </a:r>
            <a:r>
              <a:rPr lang="en-GB" sz="1400" dirty="0" err="1"/>
              <a:t>possui</a:t>
            </a:r>
            <a:r>
              <a:rPr lang="en-GB" sz="1400" dirty="0"/>
              <a:t> um </a:t>
            </a:r>
            <a:r>
              <a:rPr lang="en-GB" sz="1400" dirty="0" err="1"/>
              <a:t>excelente</a:t>
            </a:r>
            <a:r>
              <a:rPr lang="en-GB" sz="1400" dirty="0"/>
              <a:t> </a:t>
            </a:r>
            <a:r>
              <a:rPr lang="en-GB" sz="1400" dirty="0" err="1"/>
              <a:t>isolamento</a:t>
            </a:r>
            <a:r>
              <a:rPr lang="en-GB" sz="1400" dirty="0"/>
              <a:t>.</a:t>
            </a:r>
            <a:endParaRPr sz="14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•Temperature: </a:t>
            </a:r>
            <a:r>
              <a:rPr lang="en-GB" sz="1400" dirty="0" err="1"/>
              <a:t>temperatura</a:t>
            </a:r>
            <a:r>
              <a:rPr lang="en-GB" sz="1400" dirty="0"/>
              <a:t> </a:t>
            </a:r>
            <a:r>
              <a:rPr lang="en-GB" sz="1400" dirty="0" err="1"/>
              <a:t>ambiente</a:t>
            </a:r>
            <a:r>
              <a:rPr lang="en-GB" sz="1400" dirty="0"/>
              <a:t> </a:t>
            </a:r>
            <a:r>
              <a:rPr lang="en-GB" sz="1400" dirty="0" err="1"/>
              <a:t>média</a:t>
            </a:r>
            <a:r>
              <a:rPr lang="en-GB" sz="1400" dirty="0"/>
              <a:t> externa de </a:t>
            </a:r>
            <a:r>
              <a:rPr lang="en-GB" sz="1400" dirty="0" err="1"/>
              <a:t>cada</a:t>
            </a:r>
            <a:r>
              <a:rPr lang="en-GB" sz="1400" dirty="0"/>
              <a:t> casa no </a:t>
            </a:r>
            <a:r>
              <a:rPr lang="en-GB" sz="1400" dirty="0" err="1"/>
              <a:t>ano</a:t>
            </a:r>
            <a:r>
              <a:rPr lang="en-GB" sz="1400" dirty="0"/>
              <a:t> </a:t>
            </a:r>
            <a:r>
              <a:rPr lang="en-GB" sz="1400" dirty="0" err="1"/>
              <a:t>mais</a:t>
            </a:r>
            <a:r>
              <a:rPr lang="en-GB" sz="1400" dirty="0"/>
              <a:t> </a:t>
            </a:r>
            <a:r>
              <a:rPr lang="en-GB" sz="1400" dirty="0" err="1"/>
              <a:t>recente</a:t>
            </a:r>
            <a:r>
              <a:rPr lang="en-GB" sz="1400" dirty="0"/>
              <a:t>, </a:t>
            </a:r>
            <a:r>
              <a:rPr lang="en-GB" sz="1400" dirty="0" err="1"/>
              <a:t>medida</a:t>
            </a:r>
            <a:r>
              <a:rPr lang="en-GB" sz="1400" dirty="0"/>
              <a:t> </a:t>
            </a:r>
            <a:r>
              <a:rPr lang="en-GB" sz="1400" dirty="0" err="1"/>
              <a:t>em</a:t>
            </a:r>
            <a:r>
              <a:rPr lang="en-GB" sz="1400" dirty="0"/>
              <a:t> </a:t>
            </a:r>
            <a:r>
              <a:rPr lang="en-GB" sz="1400" dirty="0" err="1"/>
              <a:t>graus</a:t>
            </a:r>
            <a:r>
              <a:rPr lang="en-GB" sz="1400" dirty="0"/>
              <a:t> Fahrenheit.</a:t>
            </a:r>
            <a:endParaRPr sz="14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•</a:t>
            </a:r>
            <a:r>
              <a:rPr lang="en-GB" sz="1400" b="1" dirty="0" err="1"/>
              <a:t>Heating_Oil</a:t>
            </a:r>
            <a:r>
              <a:rPr lang="en-GB" sz="1400" b="1" dirty="0"/>
              <a:t>: </a:t>
            </a:r>
            <a:r>
              <a:rPr lang="en-GB" sz="1400" dirty="0" err="1"/>
              <a:t>número</a:t>
            </a:r>
            <a:r>
              <a:rPr lang="en-GB" sz="1400" dirty="0"/>
              <a:t> total de </a:t>
            </a:r>
            <a:r>
              <a:rPr lang="en-GB" sz="1400" dirty="0" err="1"/>
              <a:t>unidades</a:t>
            </a:r>
            <a:r>
              <a:rPr lang="en-GB" sz="1400" dirty="0"/>
              <a:t> de </a:t>
            </a:r>
            <a:r>
              <a:rPr lang="en-GB" sz="1400" dirty="0" err="1"/>
              <a:t>óleo</a:t>
            </a:r>
            <a:r>
              <a:rPr lang="en-GB" sz="1400" dirty="0"/>
              <a:t> de </a:t>
            </a:r>
            <a:r>
              <a:rPr lang="en-GB" sz="1400" dirty="0" err="1"/>
              <a:t>aquecimento</a:t>
            </a:r>
            <a:r>
              <a:rPr lang="en-GB" sz="1400" dirty="0"/>
              <a:t> </a:t>
            </a:r>
            <a:r>
              <a:rPr lang="en-GB" sz="1400" dirty="0" err="1"/>
              <a:t>adquiridas</a:t>
            </a:r>
            <a:r>
              <a:rPr lang="en-GB" sz="1400" dirty="0"/>
              <a:t> </a:t>
            </a:r>
            <a:r>
              <a:rPr lang="en-GB" sz="1400" dirty="0" err="1"/>
              <a:t>pelo</a:t>
            </a:r>
            <a:r>
              <a:rPr lang="en-GB" sz="1400" dirty="0"/>
              <a:t> </a:t>
            </a:r>
            <a:r>
              <a:rPr lang="en-GB" sz="1400" dirty="0" err="1"/>
              <a:t>proprietário</a:t>
            </a:r>
            <a:r>
              <a:rPr lang="en-GB" sz="1400" dirty="0"/>
              <a:t> de </a:t>
            </a:r>
            <a:r>
              <a:rPr lang="en-GB" sz="1400" dirty="0" err="1"/>
              <a:t>cada</a:t>
            </a:r>
            <a:r>
              <a:rPr lang="en-GB" sz="1400" dirty="0"/>
              <a:t> casa no </a:t>
            </a:r>
            <a:r>
              <a:rPr lang="en-GB" sz="1400" dirty="0" err="1"/>
              <a:t>ano</a:t>
            </a:r>
            <a:r>
              <a:rPr lang="en-GB" sz="1400" dirty="0"/>
              <a:t> </a:t>
            </a:r>
            <a:r>
              <a:rPr lang="en-GB" sz="1400" dirty="0" err="1"/>
              <a:t>mais</a:t>
            </a:r>
            <a:r>
              <a:rPr lang="en-GB" sz="1400" dirty="0"/>
              <a:t> </a:t>
            </a:r>
            <a:r>
              <a:rPr lang="en-GB" sz="1400" dirty="0" err="1"/>
              <a:t>recente</a:t>
            </a:r>
            <a:r>
              <a:rPr lang="en-GB" sz="1400" dirty="0"/>
              <a:t>.</a:t>
            </a:r>
            <a:endParaRPr sz="14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•</a:t>
            </a:r>
            <a:r>
              <a:rPr lang="en-GB" sz="1400" b="1" dirty="0" err="1"/>
              <a:t>Num_Occupants</a:t>
            </a:r>
            <a:r>
              <a:rPr lang="en-GB" sz="1400" b="1" dirty="0"/>
              <a:t>: </a:t>
            </a:r>
            <a:r>
              <a:rPr lang="en-GB" sz="1400" dirty="0" err="1"/>
              <a:t>número</a:t>
            </a:r>
            <a:r>
              <a:rPr lang="en-GB" sz="1400" dirty="0"/>
              <a:t> total de </a:t>
            </a:r>
            <a:r>
              <a:rPr lang="en-GB" sz="1400" dirty="0" err="1"/>
              <a:t>ocupantes</a:t>
            </a:r>
            <a:r>
              <a:rPr lang="en-GB" sz="1400" dirty="0"/>
              <a:t> que </a:t>
            </a:r>
            <a:r>
              <a:rPr lang="en-GB" sz="1400" dirty="0" err="1"/>
              <a:t>vivem</a:t>
            </a:r>
            <a:r>
              <a:rPr lang="en-GB" sz="1400" dirty="0"/>
              <a:t> </a:t>
            </a:r>
            <a:r>
              <a:rPr lang="en-GB" sz="1400" dirty="0" err="1"/>
              <a:t>em</a:t>
            </a:r>
            <a:r>
              <a:rPr lang="en-GB" sz="1400" dirty="0"/>
              <a:t> </a:t>
            </a:r>
            <a:r>
              <a:rPr lang="en-GB" sz="1400" dirty="0" err="1"/>
              <a:t>cada</a:t>
            </a:r>
            <a:r>
              <a:rPr lang="en-GB" sz="1400" dirty="0"/>
              <a:t> casa.</a:t>
            </a:r>
            <a:endParaRPr sz="14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•</a:t>
            </a:r>
            <a:r>
              <a:rPr lang="en-GB" sz="1400" b="1" dirty="0" err="1"/>
              <a:t>Avg_Age</a:t>
            </a:r>
            <a:r>
              <a:rPr lang="en-GB" sz="1400" b="1" dirty="0"/>
              <a:t>: </a:t>
            </a:r>
            <a:r>
              <a:rPr lang="en-GB" sz="1400" dirty="0" err="1"/>
              <a:t>idade</a:t>
            </a:r>
            <a:r>
              <a:rPr lang="en-GB" sz="1400" dirty="0"/>
              <a:t> </a:t>
            </a:r>
            <a:r>
              <a:rPr lang="en-GB" sz="1400" dirty="0" err="1"/>
              <a:t>média</a:t>
            </a:r>
            <a:r>
              <a:rPr lang="en-GB" sz="1400" dirty="0"/>
              <a:t> dos </a:t>
            </a:r>
            <a:r>
              <a:rPr lang="en-GB" sz="1400" dirty="0" err="1"/>
              <a:t>ocupantes</a:t>
            </a:r>
            <a:r>
              <a:rPr lang="en-GB" sz="1400" dirty="0"/>
              <a:t> que </a:t>
            </a:r>
            <a:r>
              <a:rPr lang="en-GB" sz="1400" dirty="0" err="1"/>
              <a:t>vivem</a:t>
            </a:r>
            <a:r>
              <a:rPr lang="en-GB" sz="1400" dirty="0"/>
              <a:t> </a:t>
            </a:r>
            <a:r>
              <a:rPr lang="en-GB" sz="1400" dirty="0" err="1"/>
              <a:t>em</a:t>
            </a:r>
            <a:r>
              <a:rPr lang="en-GB" sz="1400" dirty="0"/>
              <a:t> </a:t>
            </a:r>
            <a:r>
              <a:rPr lang="en-GB" sz="1400" dirty="0" err="1"/>
              <a:t>cada</a:t>
            </a:r>
            <a:r>
              <a:rPr lang="en-GB" sz="1400" dirty="0"/>
              <a:t> casa.</a:t>
            </a:r>
            <a:endParaRPr sz="14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•</a:t>
            </a:r>
            <a:r>
              <a:rPr lang="en-GB" sz="1400" b="1" dirty="0" err="1"/>
              <a:t>Home_Size</a:t>
            </a:r>
            <a:r>
              <a:rPr lang="en-GB" sz="1400" b="1" dirty="0"/>
              <a:t>: </a:t>
            </a:r>
            <a:r>
              <a:rPr lang="en-GB" sz="1400" dirty="0" err="1"/>
              <a:t>classificação</a:t>
            </a:r>
            <a:r>
              <a:rPr lang="en-GB" sz="1400" dirty="0"/>
              <a:t>, </a:t>
            </a:r>
            <a:r>
              <a:rPr lang="en-GB" sz="1400" dirty="0" err="1"/>
              <a:t>numa</a:t>
            </a:r>
            <a:r>
              <a:rPr lang="en-GB" sz="1400" dirty="0"/>
              <a:t> </a:t>
            </a:r>
            <a:r>
              <a:rPr lang="en-GB" sz="1400" dirty="0" err="1"/>
              <a:t>escala</a:t>
            </a:r>
            <a:r>
              <a:rPr lang="en-GB" sz="1400" dirty="0"/>
              <a:t> de 1 a 8, do </a:t>
            </a:r>
            <a:r>
              <a:rPr lang="en-GB" sz="1400" dirty="0" err="1"/>
              <a:t>tamanho</a:t>
            </a:r>
            <a:r>
              <a:rPr lang="en-GB" sz="1400" dirty="0"/>
              <a:t> </a:t>
            </a:r>
            <a:r>
              <a:rPr lang="en-GB" sz="1400" dirty="0" err="1"/>
              <a:t>geral</a:t>
            </a:r>
            <a:r>
              <a:rPr lang="en-GB" sz="1400" dirty="0"/>
              <a:t> da casa. </a:t>
            </a:r>
            <a:r>
              <a:rPr lang="en-GB" sz="1400" dirty="0" err="1"/>
              <a:t>Quanto</a:t>
            </a:r>
            <a:r>
              <a:rPr lang="en-GB" sz="1400" dirty="0"/>
              <a:t> </a:t>
            </a:r>
            <a:r>
              <a:rPr lang="en-GB" sz="1400" dirty="0" err="1"/>
              <a:t>maior</a:t>
            </a:r>
            <a:r>
              <a:rPr lang="en-GB" sz="1400" dirty="0"/>
              <a:t> o </a:t>
            </a:r>
            <a:r>
              <a:rPr lang="en-GB" sz="1400" dirty="0" err="1"/>
              <a:t>número</a:t>
            </a:r>
            <a:r>
              <a:rPr lang="en-GB" sz="1400" dirty="0"/>
              <a:t>, </a:t>
            </a:r>
            <a:r>
              <a:rPr lang="en-GB" sz="1400" dirty="0" err="1"/>
              <a:t>maior</a:t>
            </a:r>
            <a:r>
              <a:rPr lang="en-GB" sz="1400" dirty="0"/>
              <a:t> a casa.</a:t>
            </a:r>
            <a:endParaRPr sz="1200" b="1" dirty="0"/>
          </a:p>
        </p:txBody>
      </p:sp>
      <p:sp>
        <p:nvSpPr>
          <p:cNvPr id="129" name="Google Shape;129;p17"/>
          <p:cNvSpPr/>
          <p:nvPr/>
        </p:nvSpPr>
        <p:spPr>
          <a:xfrm>
            <a:off x="487209" y="371322"/>
            <a:ext cx="297000" cy="29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144" y="27277"/>
                </a:moveTo>
                <a:cubicBezTo>
                  <a:pt x="42216" y="27277"/>
                  <a:pt x="27469" y="41927"/>
                  <a:pt x="27469" y="59855"/>
                </a:cubicBezTo>
                <a:cubicBezTo>
                  <a:pt x="27469" y="77879"/>
                  <a:pt x="42216" y="92530"/>
                  <a:pt x="60144" y="92530"/>
                </a:cubicBezTo>
                <a:cubicBezTo>
                  <a:pt x="78072" y="92530"/>
                  <a:pt x="92722" y="77879"/>
                  <a:pt x="92722" y="59855"/>
                </a:cubicBezTo>
                <a:cubicBezTo>
                  <a:pt x="92722" y="41927"/>
                  <a:pt x="78072" y="27277"/>
                  <a:pt x="60144" y="27277"/>
                </a:cubicBezTo>
                <a:close/>
                <a:moveTo>
                  <a:pt x="60144" y="32674"/>
                </a:moveTo>
                <a:cubicBezTo>
                  <a:pt x="69397" y="32674"/>
                  <a:pt x="77493" y="37301"/>
                  <a:pt x="82409" y="44337"/>
                </a:cubicBezTo>
                <a:lnTo>
                  <a:pt x="68048" y="52530"/>
                </a:lnTo>
                <a:cubicBezTo>
                  <a:pt x="66120" y="50409"/>
                  <a:pt x="63132" y="49253"/>
                  <a:pt x="60144" y="49253"/>
                </a:cubicBezTo>
                <a:cubicBezTo>
                  <a:pt x="57156" y="49253"/>
                  <a:pt x="54168" y="50602"/>
                  <a:pt x="52240" y="52530"/>
                </a:cubicBezTo>
                <a:lnTo>
                  <a:pt x="37783" y="44337"/>
                </a:lnTo>
                <a:cubicBezTo>
                  <a:pt x="42698" y="37301"/>
                  <a:pt x="50891" y="32674"/>
                  <a:pt x="60144" y="32674"/>
                </a:cubicBezTo>
                <a:close/>
                <a:moveTo>
                  <a:pt x="57445" y="87132"/>
                </a:moveTo>
                <a:cubicBezTo>
                  <a:pt x="43566" y="85686"/>
                  <a:pt x="32963" y="74024"/>
                  <a:pt x="32963" y="59855"/>
                </a:cubicBezTo>
                <a:cubicBezTo>
                  <a:pt x="32963" y="56096"/>
                  <a:pt x="33734" y="52530"/>
                  <a:pt x="35084" y="48963"/>
                </a:cubicBezTo>
                <a:lnTo>
                  <a:pt x="49542" y="57156"/>
                </a:lnTo>
                <a:cubicBezTo>
                  <a:pt x="49253" y="58024"/>
                  <a:pt x="49253" y="59084"/>
                  <a:pt x="49253" y="59855"/>
                </a:cubicBezTo>
                <a:cubicBezTo>
                  <a:pt x="49253" y="65060"/>
                  <a:pt x="52819" y="69108"/>
                  <a:pt x="57445" y="70457"/>
                </a:cubicBezTo>
                <a:lnTo>
                  <a:pt x="57445" y="87132"/>
                </a:lnTo>
                <a:close/>
                <a:moveTo>
                  <a:pt x="54650" y="59855"/>
                </a:moveTo>
                <a:cubicBezTo>
                  <a:pt x="54650" y="56867"/>
                  <a:pt x="57156" y="54457"/>
                  <a:pt x="60144" y="54457"/>
                </a:cubicBezTo>
                <a:cubicBezTo>
                  <a:pt x="63132" y="54457"/>
                  <a:pt x="65542" y="56867"/>
                  <a:pt x="65542" y="59855"/>
                </a:cubicBezTo>
                <a:cubicBezTo>
                  <a:pt x="65542" y="62843"/>
                  <a:pt x="63132" y="65349"/>
                  <a:pt x="60144" y="65349"/>
                </a:cubicBezTo>
                <a:cubicBezTo>
                  <a:pt x="57156" y="65349"/>
                  <a:pt x="54650" y="62843"/>
                  <a:pt x="54650" y="59855"/>
                </a:cubicBezTo>
                <a:close/>
                <a:moveTo>
                  <a:pt x="87325" y="59855"/>
                </a:moveTo>
                <a:cubicBezTo>
                  <a:pt x="87325" y="74024"/>
                  <a:pt x="76722" y="85493"/>
                  <a:pt x="62843" y="87132"/>
                </a:cubicBezTo>
                <a:lnTo>
                  <a:pt x="62843" y="70457"/>
                </a:lnTo>
                <a:cubicBezTo>
                  <a:pt x="67469" y="69397"/>
                  <a:pt x="71036" y="65060"/>
                  <a:pt x="71036" y="59855"/>
                </a:cubicBezTo>
                <a:cubicBezTo>
                  <a:pt x="71036" y="59084"/>
                  <a:pt x="70746" y="58024"/>
                  <a:pt x="70746" y="57156"/>
                </a:cubicBezTo>
                <a:lnTo>
                  <a:pt x="85108" y="48963"/>
                </a:lnTo>
                <a:cubicBezTo>
                  <a:pt x="86554" y="52530"/>
                  <a:pt x="87325" y="56096"/>
                  <a:pt x="87325" y="59855"/>
                </a:cubicBezTo>
                <a:close/>
                <a:moveTo>
                  <a:pt x="115855" y="47903"/>
                </a:moveTo>
                <a:lnTo>
                  <a:pt x="110168" y="46554"/>
                </a:lnTo>
                <a:cubicBezTo>
                  <a:pt x="109108" y="42216"/>
                  <a:pt x="107180" y="37879"/>
                  <a:pt x="104963" y="34024"/>
                </a:cubicBezTo>
                <a:lnTo>
                  <a:pt x="107951" y="28915"/>
                </a:lnTo>
                <a:cubicBezTo>
                  <a:pt x="108819" y="26987"/>
                  <a:pt x="109590" y="24771"/>
                  <a:pt x="107951" y="23132"/>
                </a:cubicBezTo>
                <a:lnTo>
                  <a:pt x="96867" y="12048"/>
                </a:lnTo>
                <a:cubicBezTo>
                  <a:pt x="96000" y="11180"/>
                  <a:pt x="95228" y="10891"/>
                  <a:pt x="94361" y="10891"/>
                </a:cubicBezTo>
                <a:cubicBezTo>
                  <a:pt x="93301" y="10891"/>
                  <a:pt x="92240" y="11469"/>
                  <a:pt x="91180" y="12048"/>
                </a:cubicBezTo>
                <a:lnTo>
                  <a:pt x="85975" y="15036"/>
                </a:lnTo>
                <a:cubicBezTo>
                  <a:pt x="82120" y="12819"/>
                  <a:pt x="77783" y="10891"/>
                  <a:pt x="73445" y="9831"/>
                </a:cubicBezTo>
                <a:lnTo>
                  <a:pt x="72096" y="4144"/>
                </a:lnTo>
                <a:cubicBezTo>
                  <a:pt x="71518" y="2216"/>
                  <a:pt x="70168" y="0"/>
                  <a:pt x="68048" y="0"/>
                </a:cubicBezTo>
                <a:lnTo>
                  <a:pt x="51951" y="0"/>
                </a:lnTo>
                <a:cubicBezTo>
                  <a:pt x="49831" y="0"/>
                  <a:pt x="48385" y="1927"/>
                  <a:pt x="47903" y="4144"/>
                </a:cubicBezTo>
                <a:lnTo>
                  <a:pt x="46554" y="9831"/>
                </a:lnTo>
                <a:cubicBezTo>
                  <a:pt x="42216" y="10891"/>
                  <a:pt x="37783" y="12819"/>
                  <a:pt x="34024" y="15036"/>
                </a:cubicBezTo>
                <a:lnTo>
                  <a:pt x="28819" y="12048"/>
                </a:lnTo>
                <a:cubicBezTo>
                  <a:pt x="28048" y="11469"/>
                  <a:pt x="26698" y="10891"/>
                  <a:pt x="25542" y="10891"/>
                </a:cubicBezTo>
                <a:cubicBezTo>
                  <a:pt x="24771" y="10891"/>
                  <a:pt x="23903" y="11180"/>
                  <a:pt x="23132" y="12048"/>
                </a:cubicBezTo>
                <a:lnTo>
                  <a:pt x="11951" y="23132"/>
                </a:lnTo>
                <a:cubicBezTo>
                  <a:pt x="10313" y="24771"/>
                  <a:pt x="11180" y="26987"/>
                  <a:pt x="11951" y="28915"/>
                </a:cubicBezTo>
                <a:lnTo>
                  <a:pt x="14939" y="34024"/>
                </a:lnTo>
                <a:cubicBezTo>
                  <a:pt x="12819" y="37879"/>
                  <a:pt x="10891" y="42216"/>
                  <a:pt x="9831" y="46554"/>
                </a:cubicBezTo>
                <a:lnTo>
                  <a:pt x="4048" y="47903"/>
                </a:lnTo>
                <a:cubicBezTo>
                  <a:pt x="2216" y="48481"/>
                  <a:pt x="0" y="49831"/>
                  <a:pt x="0" y="51951"/>
                </a:cubicBezTo>
                <a:lnTo>
                  <a:pt x="0" y="68048"/>
                </a:lnTo>
                <a:cubicBezTo>
                  <a:pt x="0" y="70265"/>
                  <a:pt x="1927" y="71325"/>
                  <a:pt x="4048" y="72096"/>
                </a:cubicBezTo>
                <a:lnTo>
                  <a:pt x="9831" y="73445"/>
                </a:lnTo>
                <a:cubicBezTo>
                  <a:pt x="10891" y="77879"/>
                  <a:pt x="12819" y="82216"/>
                  <a:pt x="14939" y="85975"/>
                </a:cubicBezTo>
                <a:lnTo>
                  <a:pt x="11951" y="91180"/>
                </a:lnTo>
                <a:cubicBezTo>
                  <a:pt x="10891" y="92819"/>
                  <a:pt x="10313" y="95228"/>
                  <a:pt x="11951" y="96867"/>
                </a:cubicBezTo>
                <a:lnTo>
                  <a:pt x="23132" y="108048"/>
                </a:lnTo>
                <a:cubicBezTo>
                  <a:pt x="23903" y="108819"/>
                  <a:pt x="24771" y="108819"/>
                  <a:pt x="25542" y="108819"/>
                </a:cubicBezTo>
                <a:cubicBezTo>
                  <a:pt x="26698" y="108819"/>
                  <a:pt x="27759" y="108337"/>
                  <a:pt x="28819" y="108048"/>
                </a:cubicBezTo>
                <a:lnTo>
                  <a:pt x="34024" y="105060"/>
                </a:lnTo>
                <a:cubicBezTo>
                  <a:pt x="37783" y="107180"/>
                  <a:pt x="42216" y="109108"/>
                  <a:pt x="46554" y="110168"/>
                </a:cubicBezTo>
                <a:lnTo>
                  <a:pt x="47903" y="115951"/>
                </a:lnTo>
                <a:cubicBezTo>
                  <a:pt x="48385" y="117783"/>
                  <a:pt x="49831" y="120000"/>
                  <a:pt x="51951" y="120000"/>
                </a:cubicBezTo>
                <a:lnTo>
                  <a:pt x="68048" y="120000"/>
                </a:lnTo>
                <a:cubicBezTo>
                  <a:pt x="70168" y="120000"/>
                  <a:pt x="71228" y="118072"/>
                  <a:pt x="72096" y="115951"/>
                </a:cubicBezTo>
                <a:lnTo>
                  <a:pt x="73445" y="110168"/>
                </a:lnTo>
                <a:cubicBezTo>
                  <a:pt x="77783" y="109108"/>
                  <a:pt x="82120" y="107180"/>
                  <a:pt x="85975" y="105060"/>
                </a:cubicBezTo>
                <a:lnTo>
                  <a:pt x="91180" y="108048"/>
                </a:lnTo>
                <a:cubicBezTo>
                  <a:pt x="92240" y="108626"/>
                  <a:pt x="93301" y="108819"/>
                  <a:pt x="94361" y="108819"/>
                </a:cubicBezTo>
                <a:cubicBezTo>
                  <a:pt x="95228" y="108819"/>
                  <a:pt x="96000" y="108626"/>
                  <a:pt x="96867" y="108048"/>
                </a:cubicBezTo>
                <a:lnTo>
                  <a:pt x="107951" y="96867"/>
                </a:lnTo>
                <a:cubicBezTo>
                  <a:pt x="109590" y="95228"/>
                  <a:pt x="109108" y="93108"/>
                  <a:pt x="107951" y="91180"/>
                </a:cubicBezTo>
                <a:lnTo>
                  <a:pt x="104963" y="85975"/>
                </a:lnTo>
                <a:cubicBezTo>
                  <a:pt x="107180" y="82216"/>
                  <a:pt x="109108" y="77879"/>
                  <a:pt x="110168" y="73445"/>
                </a:cubicBezTo>
                <a:lnTo>
                  <a:pt x="115855" y="72096"/>
                </a:lnTo>
                <a:cubicBezTo>
                  <a:pt x="117783" y="71614"/>
                  <a:pt x="120000" y="70265"/>
                  <a:pt x="120000" y="68048"/>
                </a:cubicBezTo>
                <a:lnTo>
                  <a:pt x="120000" y="51951"/>
                </a:lnTo>
                <a:cubicBezTo>
                  <a:pt x="120000" y="49831"/>
                  <a:pt x="118072" y="48481"/>
                  <a:pt x="115855" y="47903"/>
                </a:cubicBezTo>
                <a:close/>
                <a:moveTo>
                  <a:pt x="114506" y="66698"/>
                </a:moveTo>
                <a:lnTo>
                  <a:pt x="114506" y="66698"/>
                </a:lnTo>
                <a:lnTo>
                  <a:pt x="108819" y="68048"/>
                </a:lnTo>
                <a:cubicBezTo>
                  <a:pt x="106891" y="68626"/>
                  <a:pt x="105253" y="69975"/>
                  <a:pt x="104963" y="71903"/>
                </a:cubicBezTo>
                <a:cubicBezTo>
                  <a:pt x="103903" y="75662"/>
                  <a:pt x="102265" y="79518"/>
                  <a:pt x="100337" y="82987"/>
                </a:cubicBezTo>
                <a:cubicBezTo>
                  <a:pt x="99277" y="84626"/>
                  <a:pt x="99277" y="86843"/>
                  <a:pt x="100337" y="88481"/>
                </a:cubicBezTo>
                <a:lnTo>
                  <a:pt x="103421" y="93301"/>
                </a:lnTo>
                <a:lnTo>
                  <a:pt x="93879" y="102843"/>
                </a:lnTo>
                <a:lnTo>
                  <a:pt x="93879" y="102843"/>
                </a:lnTo>
                <a:lnTo>
                  <a:pt x="88963" y="99855"/>
                </a:lnTo>
                <a:cubicBezTo>
                  <a:pt x="88096" y="99373"/>
                  <a:pt x="87036" y="99084"/>
                  <a:pt x="86265" y="99084"/>
                </a:cubicBezTo>
                <a:cubicBezTo>
                  <a:pt x="85397" y="99084"/>
                  <a:pt x="84337" y="99373"/>
                  <a:pt x="83469" y="99855"/>
                </a:cubicBezTo>
                <a:cubicBezTo>
                  <a:pt x="80000" y="101783"/>
                  <a:pt x="76144" y="103421"/>
                  <a:pt x="72385" y="104481"/>
                </a:cubicBezTo>
                <a:cubicBezTo>
                  <a:pt x="70457" y="105060"/>
                  <a:pt x="69108" y="106409"/>
                  <a:pt x="68530" y="108337"/>
                </a:cubicBezTo>
                <a:lnTo>
                  <a:pt x="67180" y="114024"/>
                </a:lnTo>
                <a:lnTo>
                  <a:pt x="67180" y="114024"/>
                </a:lnTo>
                <a:lnTo>
                  <a:pt x="53879" y="114024"/>
                </a:lnTo>
                <a:lnTo>
                  <a:pt x="52530" y="108337"/>
                </a:lnTo>
                <a:cubicBezTo>
                  <a:pt x="51951" y="106409"/>
                  <a:pt x="50602" y="104771"/>
                  <a:pt x="48674" y="104481"/>
                </a:cubicBezTo>
                <a:cubicBezTo>
                  <a:pt x="44915" y="103421"/>
                  <a:pt x="41060" y="101783"/>
                  <a:pt x="37590" y="99855"/>
                </a:cubicBezTo>
                <a:cubicBezTo>
                  <a:pt x="36722" y="99373"/>
                  <a:pt x="35662" y="99084"/>
                  <a:pt x="34795" y="99084"/>
                </a:cubicBezTo>
                <a:cubicBezTo>
                  <a:pt x="33734" y="99084"/>
                  <a:pt x="32963" y="99373"/>
                  <a:pt x="32096" y="99855"/>
                </a:cubicBezTo>
                <a:lnTo>
                  <a:pt x="27180" y="102843"/>
                </a:lnTo>
                <a:lnTo>
                  <a:pt x="27180" y="102843"/>
                </a:lnTo>
                <a:lnTo>
                  <a:pt x="17734" y="93301"/>
                </a:lnTo>
                <a:lnTo>
                  <a:pt x="20722" y="88481"/>
                </a:lnTo>
                <a:cubicBezTo>
                  <a:pt x="21783" y="86843"/>
                  <a:pt x="21783" y="84626"/>
                  <a:pt x="20722" y="82987"/>
                </a:cubicBezTo>
                <a:cubicBezTo>
                  <a:pt x="18506" y="79518"/>
                  <a:pt x="17156" y="75662"/>
                  <a:pt x="16096" y="71903"/>
                </a:cubicBezTo>
                <a:cubicBezTo>
                  <a:pt x="15518" y="69975"/>
                  <a:pt x="14168" y="68626"/>
                  <a:pt x="12240" y="68048"/>
                </a:cubicBezTo>
                <a:lnTo>
                  <a:pt x="6843" y="66698"/>
                </a:lnTo>
                <a:lnTo>
                  <a:pt x="6843" y="66698"/>
                </a:lnTo>
                <a:lnTo>
                  <a:pt x="6843" y="53397"/>
                </a:lnTo>
                <a:lnTo>
                  <a:pt x="12530" y="51951"/>
                </a:lnTo>
                <a:cubicBezTo>
                  <a:pt x="14457" y="51469"/>
                  <a:pt x="16096" y="50120"/>
                  <a:pt x="16289" y="48192"/>
                </a:cubicBezTo>
                <a:cubicBezTo>
                  <a:pt x="17445" y="44337"/>
                  <a:pt x="19084" y="40578"/>
                  <a:pt x="20915" y="37012"/>
                </a:cubicBezTo>
                <a:cubicBezTo>
                  <a:pt x="22072" y="35373"/>
                  <a:pt x="22072" y="33253"/>
                  <a:pt x="20915" y="31614"/>
                </a:cubicBezTo>
                <a:lnTo>
                  <a:pt x="17927" y="26698"/>
                </a:lnTo>
                <a:lnTo>
                  <a:pt x="17927" y="26698"/>
                </a:lnTo>
                <a:lnTo>
                  <a:pt x="27469" y="17156"/>
                </a:lnTo>
                <a:lnTo>
                  <a:pt x="32385" y="20144"/>
                </a:lnTo>
                <a:cubicBezTo>
                  <a:pt x="33156" y="20722"/>
                  <a:pt x="34313" y="21012"/>
                  <a:pt x="35084" y="21012"/>
                </a:cubicBezTo>
                <a:cubicBezTo>
                  <a:pt x="35951" y="21012"/>
                  <a:pt x="37012" y="20722"/>
                  <a:pt x="37783" y="20144"/>
                </a:cubicBezTo>
                <a:cubicBezTo>
                  <a:pt x="41349" y="18313"/>
                  <a:pt x="45204" y="16674"/>
                  <a:pt x="48963" y="15518"/>
                </a:cubicBezTo>
                <a:cubicBezTo>
                  <a:pt x="50891" y="15036"/>
                  <a:pt x="52240" y="13686"/>
                  <a:pt x="52819" y="11759"/>
                </a:cubicBezTo>
                <a:lnTo>
                  <a:pt x="54168" y="6072"/>
                </a:lnTo>
                <a:lnTo>
                  <a:pt x="67469" y="6072"/>
                </a:lnTo>
                <a:lnTo>
                  <a:pt x="67469" y="6072"/>
                </a:lnTo>
                <a:lnTo>
                  <a:pt x="68819" y="11759"/>
                </a:lnTo>
                <a:cubicBezTo>
                  <a:pt x="69397" y="13686"/>
                  <a:pt x="70746" y="15228"/>
                  <a:pt x="72674" y="15518"/>
                </a:cubicBezTo>
                <a:cubicBezTo>
                  <a:pt x="76433" y="16674"/>
                  <a:pt x="80289" y="18313"/>
                  <a:pt x="83759" y="20144"/>
                </a:cubicBezTo>
                <a:cubicBezTo>
                  <a:pt x="84626" y="20722"/>
                  <a:pt x="85686" y="21012"/>
                  <a:pt x="86554" y="21012"/>
                </a:cubicBezTo>
                <a:cubicBezTo>
                  <a:pt x="87614" y="21012"/>
                  <a:pt x="88385" y="20722"/>
                  <a:pt x="89253" y="20144"/>
                </a:cubicBezTo>
                <a:lnTo>
                  <a:pt x="94168" y="17156"/>
                </a:lnTo>
                <a:lnTo>
                  <a:pt x="103614" y="26698"/>
                </a:lnTo>
                <a:lnTo>
                  <a:pt x="103614" y="26698"/>
                </a:lnTo>
                <a:lnTo>
                  <a:pt x="100626" y="31614"/>
                </a:lnTo>
                <a:cubicBezTo>
                  <a:pt x="99566" y="33253"/>
                  <a:pt x="99566" y="35373"/>
                  <a:pt x="100626" y="37012"/>
                </a:cubicBezTo>
                <a:cubicBezTo>
                  <a:pt x="102554" y="40578"/>
                  <a:pt x="104192" y="44337"/>
                  <a:pt x="105253" y="48192"/>
                </a:cubicBezTo>
                <a:cubicBezTo>
                  <a:pt x="105831" y="50120"/>
                  <a:pt x="107180" y="51469"/>
                  <a:pt x="109108" y="51951"/>
                </a:cubicBezTo>
                <a:lnTo>
                  <a:pt x="114795" y="53397"/>
                </a:lnTo>
                <a:lnTo>
                  <a:pt x="114795" y="66698"/>
                </a:lnTo>
                <a:lnTo>
                  <a:pt x="114506" y="66698"/>
                </a:lnTo>
                <a:close/>
              </a:path>
            </a:pathLst>
          </a:custGeom>
          <a:solidFill>
            <a:srgbClr val="EE79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8685</TotalTime>
  <Words>1406</Words>
  <Application>Microsoft Macintosh PowerPoint</Application>
  <PresentationFormat>Apresentação no Ecrã (16:9)</PresentationFormat>
  <Paragraphs>188</Paragraphs>
  <Slides>27</Slides>
  <Notes>27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27</vt:i4>
      </vt:variant>
    </vt:vector>
  </HeadingPairs>
  <TitlesOfParts>
    <vt:vector size="31" baseType="lpstr">
      <vt:lpstr>Arial</vt:lpstr>
      <vt:lpstr>Calibri</vt:lpstr>
      <vt:lpstr>NewsGotT</vt:lpstr>
      <vt:lpstr>Simple Light</vt:lpstr>
      <vt:lpstr>Apresentação do PowerPoint</vt:lpstr>
      <vt:lpstr>Plano de Aula - PL08</vt:lpstr>
      <vt:lpstr>Introdução ao RapidMiner Studio</vt:lpstr>
      <vt:lpstr>RapidMiner Studio</vt:lpstr>
      <vt:lpstr>RapidMiner Studio</vt:lpstr>
      <vt:lpstr>Exemplo de Correlação</vt:lpstr>
      <vt:lpstr>Exemplo de Correlação</vt:lpstr>
      <vt:lpstr>Exemplo de Correlação</vt:lpstr>
      <vt:lpstr>Exemplo de Correlação</vt:lpstr>
      <vt:lpstr>Exemplo de Correlação</vt:lpstr>
      <vt:lpstr>Exemplo de Correlação</vt:lpstr>
      <vt:lpstr>Exemplo de Correlação</vt:lpstr>
      <vt:lpstr>Exemplo de Correlação</vt:lpstr>
      <vt:lpstr>Exemplo de Correlação</vt:lpstr>
      <vt:lpstr>Exemplo de Correlação</vt:lpstr>
      <vt:lpstr>Exemplo de Correlação</vt:lpstr>
      <vt:lpstr>Exemplo de Correlação</vt:lpstr>
      <vt:lpstr>Exemplo de Correlação</vt:lpstr>
      <vt:lpstr>Exemplo de Correlação</vt:lpstr>
      <vt:lpstr>Exemplo de Correlação</vt:lpstr>
      <vt:lpstr>Exemplo de Correlação</vt:lpstr>
      <vt:lpstr>Exemplo de Correlação</vt:lpstr>
      <vt:lpstr>Exemplo de Correlação</vt:lpstr>
      <vt:lpstr>Exemplo de Correlação</vt:lpstr>
      <vt:lpstr>Exemplo de Correlação</vt:lpstr>
      <vt:lpstr>Ficha de Exercícios 02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Slides_aec_pl01</dc:title>
  <dc:creator>hp</dc:creator>
  <cp:keywords>pl</cp:keywords>
  <cp:lastModifiedBy>abelha</cp:lastModifiedBy>
  <cp:revision>2</cp:revision>
  <dcterms:modified xsi:type="dcterms:W3CDTF">2022-10-10T14:02:41Z</dcterms:modified>
</cp:coreProperties>
</file>