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28"/>
  </p:notesMasterIdLst>
  <p:handoutMasterIdLst>
    <p:handoutMasterId r:id="rId29"/>
  </p:handout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3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5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9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go Daniel Abreu Peixoto" userId="cdfacf27-8497-4678-a52a-533de3d0bfc4" providerId="ADAL" clId="{D62BC6B3-8F6A-4625-BF0B-29193D086BA2}"/>
    <pc:docChg chg="undo custSel addSld delSld modSld modMainMaster">
      <pc:chgData name="Hugo Daniel Abreu Peixoto" userId="cdfacf27-8497-4678-a52a-533de3d0bfc4" providerId="ADAL" clId="{D62BC6B3-8F6A-4625-BF0B-29193D086BA2}" dt="2021-10-19T22:06:26.950" v="249" actId="478"/>
      <pc:docMkLst>
        <pc:docMk/>
      </pc:docMkLst>
      <pc:sldChg chg="addSp delSp modSp del mod modClrScheme chgLayout modNotes">
        <pc:chgData name="Hugo Daniel Abreu Peixoto" userId="cdfacf27-8497-4678-a52a-533de3d0bfc4" providerId="ADAL" clId="{D62BC6B3-8F6A-4625-BF0B-29193D086BA2}" dt="2021-10-19T21:01:34.443" v="48" actId="47"/>
        <pc:sldMkLst>
          <pc:docMk/>
          <pc:sldMk cId="0" sldId="256"/>
        </pc:sldMkLst>
        <pc:spChg chg="add del mod ord">
          <ac:chgData name="Hugo Daniel Abreu Peixoto" userId="cdfacf27-8497-4678-a52a-533de3d0bfc4" providerId="ADAL" clId="{D62BC6B3-8F6A-4625-BF0B-29193D086BA2}" dt="2021-10-19T21:01:02.551" v="37" actId="700"/>
          <ac:spMkLst>
            <pc:docMk/>
            <pc:sldMk cId="0" sldId="256"/>
            <ac:spMk id="2" creationId="{40F98A62-E7D4-4002-A8C5-6ECADF4352BB}"/>
          </ac:spMkLst>
        </pc:spChg>
        <pc:spChg chg="add del mod ord">
          <ac:chgData name="Hugo Daniel Abreu Peixoto" userId="cdfacf27-8497-4678-a52a-533de3d0bfc4" providerId="ADAL" clId="{D62BC6B3-8F6A-4625-BF0B-29193D086BA2}" dt="2021-10-19T21:01:02.551" v="37" actId="700"/>
          <ac:spMkLst>
            <pc:docMk/>
            <pc:sldMk cId="0" sldId="256"/>
            <ac:spMk id="3" creationId="{E8CF24AC-5291-4C4D-87E4-42DE11C2DA80}"/>
          </ac:spMkLst>
        </pc:spChg>
        <pc:spChg chg="add del">
          <ac:chgData name="Hugo Daniel Abreu Peixoto" userId="cdfacf27-8497-4678-a52a-533de3d0bfc4" providerId="ADAL" clId="{D62BC6B3-8F6A-4625-BF0B-29193D086BA2}" dt="2021-10-19T21:01:08.313" v="40" actId="478"/>
          <ac:spMkLst>
            <pc:docMk/>
            <pc:sldMk cId="0" sldId="256"/>
            <ac:spMk id="52" creationId="{00000000-0000-0000-0000-000000000000}"/>
          </ac:spMkLst>
        </pc:spChg>
      </pc:sldChg>
      <pc:sldChg chg="addSp delSp modSp mod chgLayout modNotes">
        <pc:chgData name="Hugo Daniel Abreu Peixoto" userId="cdfacf27-8497-4678-a52a-533de3d0bfc4" providerId="ADAL" clId="{D62BC6B3-8F6A-4625-BF0B-29193D086BA2}" dt="2021-10-19T22:06:26.950" v="249" actId="478"/>
        <pc:sldMkLst>
          <pc:docMk/>
          <pc:sldMk cId="0" sldId="257"/>
        </pc:sldMkLst>
        <pc:spChg chg="add del mod ord">
          <ac:chgData name="Hugo Daniel Abreu Peixoto" userId="cdfacf27-8497-4678-a52a-533de3d0bfc4" providerId="ADAL" clId="{D62BC6B3-8F6A-4625-BF0B-29193D086BA2}" dt="2021-10-19T22:06:26.950" v="249" actId="478"/>
          <ac:spMkLst>
            <pc:docMk/>
            <pc:sldMk cId="0" sldId="257"/>
            <ac:spMk id="2" creationId="{2B589296-C609-48F6-B9F9-1766996DDB20}"/>
          </ac:spMkLst>
        </pc:spChg>
        <pc:spChg chg="mod">
          <ac:chgData name="Hugo Daniel Abreu Peixoto" userId="cdfacf27-8497-4678-a52a-533de3d0bfc4" providerId="ADAL" clId="{D62BC6B3-8F6A-4625-BF0B-29193D086BA2}" dt="2021-10-19T21:01:49.536" v="52" actId="403"/>
          <ac:spMkLst>
            <pc:docMk/>
            <pc:sldMk cId="0" sldId="257"/>
            <ac:spMk id="61" creationId="{00000000-0000-0000-0000-000000000000}"/>
          </ac:spMkLst>
        </pc:spChg>
        <pc:spChg chg="mod ord">
          <ac:chgData name="Hugo Daniel Abreu Peixoto" userId="cdfacf27-8497-4678-a52a-533de3d0bfc4" providerId="ADAL" clId="{D62BC6B3-8F6A-4625-BF0B-29193D086BA2}" dt="2021-10-19T22:06:24.354" v="248" actId="700"/>
          <ac:spMkLst>
            <pc:docMk/>
            <pc:sldMk cId="0" sldId="257"/>
            <ac:spMk id="62" creationId="{00000000-0000-0000-0000-000000000000}"/>
          </ac:spMkLst>
        </pc:spChg>
        <pc:spChg chg="mod ord">
          <ac:chgData name="Hugo Daniel Abreu Peixoto" userId="cdfacf27-8497-4678-a52a-533de3d0bfc4" providerId="ADAL" clId="{D62BC6B3-8F6A-4625-BF0B-29193D086BA2}" dt="2021-10-19T22:06:24.354" v="248" actId="700"/>
          <ac:spMkLst>
            <pc:docMk/>
            <pc:sldMk cId="0" sldId="257"/>
            <ac:spMk id="63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2:06.985" v="70" actId="1036"/>
          <ac:spMkLst>
            <pc:docMk/>
            <pc:sldMk cId="0" sldId="257"/>
            <ac:spMk id="64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2:06.985" v="70" actId="1036"/>
          <ac:spMkLst>
            <pc:docMk/>
            <pc:sldMk cId="0" sldId="257"/>
            <ac:spMk id="65" creationId="{00000000-0000-0000-0000-000000000000}"/>
          </ac:spMkLst>
        </pc:spChg>
        <pc:grpChg chg="mod">
          <ac:chgData name="Hugo Daniel Abreu Peixoto" userId="cdfacf27-8497-4678-a52a-533de3d0bfc4" providerId="ADAL" clId="{D62BC6B3-8F6A-4625-BF0B-29193D086BA2}" dt="2021-10-19T21:02:06.985" v="70" actId="1036"/>
          <ac:grpSpMkLst>
            <pc:docMk/>
            <pc:sldMk cId="0" sldId="257"/>
            <ac:grpSpMk id="66" creationId="{00000000-0000-0000-0000-000000000000}"/>
          </ac:grpSpMkLst>
        </pc:grpChg>
      </pc:sldChg>
      <pc:sldChg chg="delSp modSp mod chgLayout modNotes">
        <pc:chgData name="Hugo Daniel Abreu Peixoto" userId="cdfacf27-8497-4678-a52a-533de3d0bfc4" providerId="ADAL" clId="{D62BC6B3-8F6A-4625-BF0B-29193D086BA2}" dt="2021-10-19T21:45:17.360" v="229" actId="700"/>
        <pc:sldMkLst>
          <pc:docMk/>
          <pc:sldMk cId="0" sldId="258"/>
        </pc:sldMkLst>
        <pc:spChg chg="del">
          <ac:chgData name="Hugo Daniel Abreu Peixoto" userId="cdfacf27-8497-4678-a52a-533de3d0bfc4" providerId="ADAL" clId="{D62BC6B3-8F6A-4625-BF0B-29193D086BA2}" dt="2021-10-19T21:08:02.465" v="191" actId="478"/>
          <ac:spMkLst>
            <pc:docMk/>
            <pc:sldMk cId="0" sldId="258"/>
            <ac:spMk id="73" creationId="{00000000-0000-0000-0000-000000000000}"/>
          </ac:spMkLst>
        </pc:spChg>
        <pc:spChg chg="mod ord">
          <ac:chgData name="Hugo Daniel Abreu Peixoto" userId="cdfacf27-8497-4678-a52a-533de3d0bfc4" providerId="ADAL" clId="{D62BC6B3-8F6A-4625-BF0B-29193D086BA2}" dt="2021-10-19T21:45:17.360" v="229" actId="700"/>
          <ac:spMkLst>
            <pc:docMk/>
            <pc:sldMk cId="0" sldId="258"/>
            <ac:spMk id="74" creationId="{00000000-0000-0000-0000-000000000000}"/>
          </ac:spMkLst>
        </pc:spChg>
      </pc:sldChg>
      <pc:sldChg chg="modSp mod modClrScheme chgLayout modNotes">
        <pc:chgData name="Hugo Daniel Abreu Peixoto" userId="cdfacf27-8497-4678-a52a-533de3d0bfc4" providerId="ADAL" clId="{D62BC6B3-8F6A-4625-BF0B-29193D086BA2}" dt="2021-10-19T21:09:21.684" v="205" actId="700"/>
        <pc:sldMkLst>
          <pc:docMk/>
          <pc:sldMk cId="0" sldId="259"/>
        </pc:sldMkLst>
        <pc:spChg chg="mod ord">
          <ac:chgData name="Hugo Daniel Abreu Peixoto" userId="cdfacf27-8497-4678-a52a-533de3d0bfc4" providerId="ADAL" clId="{D62BC6B3-8F6A-4625-BF0B-29193D086BA2}" dt="2021-10-19T21:09:21.684" v="205" actId="700"/>
          <ac:spMkLst>
            <pc:docMk/>
            <pc:sldMk cId="0" sldId="259"/>
            <ac:spMk id="82" creationId="{00000000-0000-0000-0000-000000000000}"/>
          </ac:spMkLst>
        </pc:spChg>
        <pc:spChg chg="mod ord">
          <ac:chgData name="Hugo Daniel Abreu Peixoto" userId="cdfacf27-8497-4678-a52a-533de3d0bfc4" providerId="ADAL" clId="{D62BC6B3-8F6A-4625-BF0B-29193D086BA2}" dt="2021-10-19T21:09:21.684" v="205" actId="700"/>
          <ac:spMkLst>
            <pc:docMk/>
            <pc:sldMk cId="0" sldId="259"/>
            <ac:spMk id="83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2:17.592" v="71" actId="2711"/>
          <ac:spMkLst>
            <pc:docMk/>
            <pc:sldMk cId="0" sldId="259"/>
            <ac:spMk id="85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2:17.592" v="71" actId="2711"/>
          <ac:spMkLst>
            <pc:docMk/>
            <pc:sldMk cId="0" sldId="259"/>
            <ac:spMk id="86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2:22.639" v="72" actId="403"/>
          <ac:spMkLst>
            <pc:docMk/>
            <pc:sldMk cId="0" sldId="259"/>
            <ac:spMk id="87" creationId="{00000000-0000-0000-0000-000000000000}"/>
          </ac:spMkLst>
        </pc:spChg>
      </pc:sldChg>
      <pc:sldChg chg="modSp mod modNotes">
        <pc:chgData name="Hugo Daniel Abreu Peixoto" userId="cdfacf27-8497-4678-a52a-533de3d0bfc4" providerId="ADAL" clId="{D62BC6B3-8F6A-4625-BF0B-29193D086BA2}" dt="2021-10-19T21:02:47.079" v="75" actId="403"/>
        <pc:sldMkLst>
          <pc:docMk/>
          <pc:sldMk cId="0" sldId="260"/>
        </pc:sldMkLst>
        <pc:spChg chg="mod">
          <ac:chgData name="Hugo Daniel Abreu Peixoto" userId="cdfacf27-8497-4678-a52a-533de3d0bfc4" providerId="ADAL" clId="{D62BC6B3-8F6A-4625-BF0B-29193D086BA2}" dt="2021-10-19T21:02:47.079" v="75" actId="403"/>
          <ac:spMkLst>
            <pc:docMk/>
            <pc:sldMk cId="0" sldId="260"/>
            <ac:spMk id="97" creationId="{00000000-0000-0000-0000-000000000000}"/>
          </ac:spMkLst>
        </pc:spChg>
      </pc:sldChg>
      <pc:sldChg chg="addSp modSp mod modNotes">
        <pc:chgData name="Hugo Daniel Abreu Peixoto" userId="cdfacf27-8497-4678-a52a-533de3d0bfc4" providerId="ADAL" clId="{D62BC6B3-8F6A-4625-BF0B-29193D086BA2}" dt="2021-10-19T21:03:28.917" v="79" actId="2711"/>
        <pc:sldMkLst>
          <pc:docMk/>
          <pc:sldMk cId="0" sldId="261"/>
        </pc:sldMkLst>
        <pc:spChg chg="mod">
          <ac:chgData name="Hugo Daniel Abreu Peixoto" userId="cdfacf27-8497-4678-a52a-533de3d0bfc4" providerId="ADAL" clId="{D62BC6B3-8F6A-4625-BF0B-29193D086BA2}" dt="2021-10-19T21:03:28.917" v="79" actId="2711"/>
          <ac:spMkLst>
            <pc:docMk/>
            <pc:sldMk cId="0" sldId="261"/>
            <ac:spMk id="107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3:28.917" v="79" actId="2711"/>
          <ac:spMkLst>
            <pc:docMk/>
            <pc:sldMk cId="0" sldId="261"/>
            <ac:spMk id="108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3:28.917" v="79" actId="2711"/>
          <ac:spMkLst>
            <pc:docMk/>
            <pc:sldMk cId="0" sldId="261"/>
            <ac:spMk id="109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3:28.917" v="79" actId="2711"/>
          <ac:spMkLst>
            <pc:docMk/>
            <pc:sldMk cId="0" sldId="261"/>
            <ac:spMk id="110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3:28.917" v="79" actId="2711"/>
          <ac:spMkLst>
            <pc:docMk/>
            <pc:sldMk cId="0" sldId="261"/>
            <ac:spMk id="111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3:28.917" v="79" actId="2711"/>
          <ac:spMkLst>
            <pc:docMk/>
            <pc:sldMk cId="0" sldId="261"/>
            <ac:spMk id="112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3:28.917" v="79" actId="2711"/>
          <ac:spMkLst>
            <pc:docMk/>
            <pc:sldMk cId="0" sldId="261"/>
            <ac:spMk id="113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3:28.917" v="79" actId="2711"/>
          <ac:spMkLst>
            <pc:docMk/>
            <pc:sldMk cId="0" sldId="261"/>
            <ac:spMk id="114" creationId="{00000000-0000-0000-0000-000000000000}"/>
          </ac:spMkLst>
        </pc:spChg>
        <pc:grpChg chg="add mod">
          <ac:chgData name="Hugo Daniel Abreu Peixoto" userId="cdfacf27-8497-4678-a52a-533de3d0bfc4" providerId="ADAL" clId="{D62BC6B3-8F6A-4625-BF0B-29193D086BA2}" dt="2021-10-19T21:03:23.939" v="78" actId="1076"/>
          <ac:grpSpMkLst>
            <pc:docMk/>
            <pc:sldMk cId="0" sldId="261"/>
            <ac:grpSpMk id="2" creationId="{026B26CB-D428-4B50-B53D-F95CC4A98E5F}"/>
          </ac:grpSpMkLst>
        </pc:grpChg>
      </pc:sldChg>
      <pc:sldChg chg="modSp mod modNotes">
        <pc:chgData name="Hugo Daniel Abreu Peixoto" userId="cdfacf27-8497-4678-a52a-533de3d0bfc4" providerId="ADAL" clId="{D62BC6B3-8F6A-4625-BF0B-29193D086BA2}" dt="2021-10-19T21:03:40.643" v="80" actId="403"/>
        <pc:sldMkLst>
          <pc:docMk/>
          <pc:sldMk cId="0" sldId="262"/>
        </pc:sldMkLst>
        <pc:spChg chg="mod">
          <ac:chgData name="Hugo Daniel Abreu Peixoto" userId="cdfacf27-8497-4678-a52a-533de3d0bfc4" providerId="ADAL" clId="{D62BC6B3-8F6A-4625-BF0B-29193D086BA2}" dt="2021-10-19T21:03:40.643" v="80" actId="403"/>
          <ac:spMkLst>
            <pc:docMk/>
            <pc:sldMk cId="0" sldId="262"/>
            <ac:spMk id="124" creationId="{00000000-0000-0000-0000-000000000000}"/>
          </ac:spMkLst>
        </pc:spChg>
      </pc:sldChg>
      <pc:sldChg chg="modSp mod modNotes">
        <pc:chgData name="Hugo Daniel Abreu Peixoto" userId="cdfacf27-8497-4678-a52a-533de3d0bfc4" providerId="ADAL" clId="{D62BC6B3-8F6A-4625-BF0B-29193D086BA2}" dt="2021-10-19T21:03:44.793" v="81" actId="403"/>
        <pc:sldMkLst>
          <pc:docMk/>
          <pc:sldMk cId="0" sldId="263"/>
        </pc:sldMkLst>
        <pc:spChg chg="mod">
          <ac:chgData name="Hugo Daniel Abreu Peixoto" userId="cdfacf27-8497-4678-a52a-533de3d0bfc4" providerId="ADAL" clId="{D62BC6B3-8F6A-4625-BF0B-29193D086BA2}" dt="2021-10-19T21:03:44.793" v="81" actId="403"/>
          <ac:spMkLst>
            <pc:docMk/>
            <pc:sldMk cId="0" sldId="263"/>
            <ac:spMk id="134" creationId="{00000000-0000-0000-0000-000000000000}"/>
          </ac:spMkLst>
        </pc:spChg>
      </pc:sldChg>
      <pc:sldChg chg="delSp modSp mod chgLayout modNotes">
        <pc:chgData name="Hugo Daniel Abreu Peixoto" userId="cdfacf27-8497-4678-a52a-533de3d0bfc4" providerId="ADAL" clId="{D62BC6B3-8F6A-4625-BF0B-29193D086BA2}" dt="2021-10-19T21:09:30.980" v="207" actId="700"/>
        <pc:sldMkLst>
          <pc:docMk/>
          <pc:sldMk cId="0" sldId="264"/>
        </pc:sldMkLst>
        <pc:spChg chg="del">
          <ac:chgData name="Hugo Daniel Abreu Peixoto" userId="cdfacf27-8497-4678-a52a-533de3d0bfc4" providerId="ADAL" clId="{D62BC6B3-8F6A-4625-BF0B-29193D086BA2}" dt="2021-10-19T21:09:28.388" v="206" actId="478"/>
          <ac:spMkLst>
            <pc:docMk/>
            <pc:sldMk cId="0" sldId="264"/>
            <ac:spMk id="139" creationId="{00000000-0000-0000-0000-000000000000}"/>
          </ac:spMkLst>
        </pc:spChg>
        <pc:spChg chg="mod ord">
          <ac:chgData name="Hugo Daniel Abreu Peixoto" userId="cdfacf27-8497-4678-a52a-533de3d0bfc4" providerId="ADAL" clId="{D62BC6B3-8F6A-4625-BF0B-29193D086BA2}" dt="2021-10-19T21:09:30.980" v="207" actId="700"/>
          <ac:spMkLst>
            <pc:docMk/>
            <pc:sldMk cId="0" sldId="264"/>
            <ac:spMk id="140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04:54.502" v="103" actId="179"/>
        <pc:sldMkLst>
          <pc:docMk/>
          <pc:sldMk cId="0" sldId="265"/>
        </pc:sldMkLst>
        <pc:spChg chg="add mod">
          <ac:chgData name="Hugo Daniel Abreu Peixoto" userId="cdfacf27-8497-4678-a52a-533de3d0bfc4" providerId="ADAL" clId="{D62BC6B3-8F6A-4625-BF0B-29193D086BA2}" dt="2021-10-19T21:04:54.502" v="103" actId="179"/>
          <ac:spMkLst>
            <pc:docMk/>
            <pc:sldMk cId="0" sldId="265"/>
            <ac:spMk id="3" creationId="{5A6F82A2-B4F6-450C-B59A-1EA31258D031}"/>
          </ac:spMkLst>
        </pc:spChg>
        <pc:spChg chg="add del mod">
          <ac:chgData name="Hugo Daniel Abreu Peixoto" userId="cdfacf27-8497-4678-a52a-533de3d0bfc4" providerId="ADAL" clId="{D62BC6B3-8F6A-4625-BF0B-29193D086BA2}" dt="2021-10-19T21:04:44.471" v="92"/>
          <ac:spMkLst>
            <pc:docMk/>
            <pc:sldMk cId="0" sldId="265"/>
            <ac:spMk id="8" creationId="{12F5ACDE-14CB-4D24-BCEA-4FCDD2F7D2BC}"/>
          </ac:spMkLst>
        </pc:spChg>
        <pc:spChg chg="del mod">
          <ac:chgData name="Hugo Daniel Abreu Peixoto" userId="cdfacf27-8497-4678-a52a-533de3d0bfc4" providerId="ADAL" clId="{D62BC6B3-8F6A-4625-BF0B-29193D086BA2}" dt="2021-10-19T21:04:39.197" v="90" actId="478"/>
          <ac:spMkLst>
            <pc:docMk/>
            <pc:sldMk cId="0" sldId="265"/>
            <ac:spMk id="147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3:52.749" v="82" actId="403"/>
          <ac:spMkLst>
            <pc:docMk/>
            <pc:sldMk cId="0" sldId="265"/>
            <ac:spMk id="148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05:22.580" v="113" actId="14100"/>
        <pc:sldMkLst>
          <pc:docMk/>
          <pc:sldMk cId="0" sldId="266"/>
        </pc:sldMkLst>
        <pc:spChg chg="add del mod">
          <ac:chgData name="Hugo Daniel Abreu Peixoto" userId="cdfacf27-8497-4678-a52a-533de3d0bfc4" providerId="ADAL" clId="{D62BC6B3-8F6A-4625-BF0B-29193D086BA2}" dt="2021-10-19T21:05:01.249" v="105" actId="478"/>
          <ac:spMkLst>
            <pc:docMk/>
            <pc:sldMk cId="0" sldId="266"/>
            <ac:spMk id="3" creationId="{381701CA-3C04-40DB-BAE8-D25500B151CF}"/>
          </ac:spMkLst>
        </pc:spChg>
        <pc:spChg chg="add mod">
          <ac:chgData name="Hugo Daniel Abreu Peixoto" userId="cdfacf27-8497-4678-a52a-533de3d0bfc4" providerId="ADAL" clId="{D62BC6B3-8F6A-4625-BF0B-29193D086BA2}" dt="2021-10-19T21:05:01.949" v="106"/>
          <ac:spMkLst>
            <pc:docMk/>
            <pc:sldMk cId="0" sldId="266"/>
            <ac:spMk id="13" creationId="{09FCA020-0D81-45B3-83EB-4ADAE6D02316}"/>
          </ac:spMkLst>
        </pc:spChg>
        <pc:spChg chg="del">
          <ac:chgData name="Hugo Daniel Abreu Peixoto" userId="cdfacf27-8497-4678-a52a-533de3d0bfc4" providerId="ADAL" clId="{D62BC6B3-8F6A-4625-BF0B-29193D086BA2}" dt="2021-10-19T21:04:59.953" v="104" actId="478"/>
          <ac:spMkLst>
            <pc:docMk/>
            <pc:sldMk cId="0" sldId="266"/>
            <ac:spMk id="155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4:03.970" v="85" actId="2711"/>
          <ac:spMkLst>
            <pc:docMk/>
            <pc:sldMk cId="0" sldId="266"/>
            <ac:spMk id="161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5:22.580" v="113" actId="14100"/>
          <ac:spMkLst>
            <pc:docMk/>
            <pc:sldMk cId="0" sldId="266"/>
            <ac:spMk id="162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05:45.469" v="117" actId="255"/>
        <pc:sldMkLst>
          <pc:docMk/>
          <pc:sldMk cId="0" sldId="267"/>
        </pc:sldMkLst>
        <pc:spChg chg="add del mod">
          <ac:chgData name="Hugo Daniel Abreu Peixoto" userId="cdfacf27-8497-4678-a52a-533de3d0bfc4" providerId="ADAL" clId="{D62BC6B3-8F6A-4625-BF0B-29193D086BA2}" dt="2021-10-19T21:05:06.882" v="108" actId="478"/>
          <ac:spMkLst>
            <pc:docMk/>
            <pc:sldMk cId="0" sldId="267"/>
            <ac:spMk id="3" creationId="{61A0B33C-9C15-478A-80B7-9A4C69A3BC4E}"/>
          </ac:spMkLst>
        </pc:spChg>
        <pc:spChg chg="add mod">
          <ac:chgData name="Hugo Daniel Abreu Peixoto" userId="cdfacf27-8497-4678-a52a-533de3d0bfc4" providerId="ADAL" clId="{D62BC6B3-8F6A-4625-BF0B-29193D086BA2}" dt="2021-10-19T21:05:07.736" v="109"/>
          <ac:spMkLst>
            <pc:docMk/>
            <pc:sldMk cId="0" sldId="267"/>
            <ac:spMk id="13" creationId="{795DCE0F-1AC7-4856-99AB-AC305E13B9E7}"/>
          </ac:spMkLst>
        </pc:spChg>
        <pc:spChg chg="del">
          <ac:chgData name="Hugo Daniel Abreu Peixoto" userId="cdfacf27-8497-4678-a52a-533de3d0bfc4" providerId="ADAL" clId="{D62BC6B3-8F6A-4625-BF0B-29193D086BA2}" dt="2021-10-19T21:05:04.677" v="107" actId="478"/>
          <ac:spMkLst>
            <pc:docMk/>
            <pc:sldMk cId="0" sldId="267"/>
            <ac:spMk id="168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5:28.409" v="114" actId="2711"/>
          <ac:spMkLst>
            <pc:docMk/>
            <pc:sldMk cId="0" sldId="267"/>
            <ac:spMk id="174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5:45.469" v="117" actId="255"/>
          <ac:spMkLst>
            <pc:docMk/>
            <pc:sldMk cId="0" sldId="267"/>
            <ac:spMk id="175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06:05.341" v="123"/>
        <pc:sldMkLst>
          <pc:docMk/>
          <pc:sldMk cId="0" sldId="268"/>
        </pc:sldMkLst>
        <pc:spChg chg="add del mod">
          <ac:chgData name="Hugo Daniel Abreu Peixoto" userId="cdfacf27-8497-4678-a52a-533de3d0bfc4" providerId="ADAL" clId="{D62BC6B3-8F6A-4625-BF0B-29193D086BA2}" dt="2021-10-19T21:06:01.557" v="122" actId="478"/>
          <ac:spMkLst>
            <pc:docMk/>
            <pc:sldMk cId="0" sldId="268"/>
            <ac:spMk id="3" creationId="{0DD8722A-0470-405B-9A2A-656A9D5DBB7A}"/>
          </ac:spMkLst>
        </pc:spChg>
        <pc:spChg chg="add mod">
          <ac:chgData name="Hugo Daniel Abreu Peixoto" userId="cdfacf27-8497-4678-a52a-533de3d0bfc4" providerId="ADAL" clId="{D62BC6B3-8F6A-4625-BF0B-29193D086BA2}" dt="2021-10-19T21:06:05.341" v="123"/>
          <ac:spMkLst>
            <pc:docMk/>
            <pc:sldMk cId="0" sldId="268"/>
            <ac:spMk id="13" creationId="{B014F372-2920-4728-9A83-952203760696}"/>
          </ac:spMkLst>
        </pc:spChg>
        <pc:spChg chg="del">
          <ac:chgData name="Hugo Daniel Abreu Peixoto" userId="cdfacf27-8497-4678-a52a-533de3d0bfc4" providerId="ADAL" clId="{D62BC6B3-8F6A-4625-BF0B-29193D086BA2}" dt="2021-10-19T21:06:00.563" v="121" actId="478"/>
          <ac:spMkLst>
            <pc:docMk/>
            <pc:sldMk cId="0" sldId="268"/>
            <ac:spMk id="181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5:55.070" v="119" actId="2711"/>
          <ac:spMkLst>
            <pc:docMk/>
            <pc:sldMk cId="0" sldId="268"/>
            <ac:spMk id="187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5:58.365" v="120" actId="2711"/>
          <ac:spMkLst>
            <pc:docMk/>
            <pc:sldMk cId="0" sldId="268"/>
            <ac:spMk id="188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06:09.954" v="126"/>
        <pc:sldMkLst>
          <pc:docMk/>
          <pc:sldMk cId="0" sldId="269"/>
        </pc:sldMkLst>
        <pc:spChg chg="add del mod">
          <ac:chgData name="Hugo Daniel Abreu Peixoto" userId="cdfacf27-8497-4678-a52a-533de3d0bfc4" providerId="ADAL" clId="{D62BC6B3-8F6A-4625-BF0B-29193D086BA2}" dt="2021-10-19T21:06:09.194" v="125" actId="478"/>
          <ac:spMkLst>
            <pc:docMk/>
            <pc:sldMk cId="0" sldId="269"/>
            <ac:spMk id="3" creationId="{F418E93E-0835-4333-BBD0-5248A7D377D2}"/>
          </ac:spMkLst>
        </pc:spChg>
        <pc:spChg chg="add mod">
          <ac:chgData name="Hugo Daniel Abreu Peixoto" userId="cdfacf27-8497-4678-a52a-533de3d0bfc4" providerId="ADAL" clId="{D62BC6B3-8F6A-4625-BF0B-29193D086BA2}" dt="2021-10-19T21:06:09.954" v="126"/>
          <ac:spMkLst>
            <pc:docMk/>
            <pc:sldMk cId="0" sldId="269"/>
            <ac:spMk id="8" creationId="{91B8FB04-6C6D-429F-894E-7B8EBF4C4AD5}"/>
          </ac:spMkLst>
        </pc:spChg>
        <pc:spChg chg="del">
          <ac:chgData name="Hugo Daniel Abreu Peixoto" userId="cdfacf27-8497-4678-a52a-533de3d0bfc4" providerId="ADAL" clId="{D62BC6B3-8F6A-4625-BF0B-29193D086BA2}" dt="2021-10-19T21:06:08.293" v="124" actId="478"/>
          <ac:spMkLst>
            <pc:docMk/>
            <pc:sldMk cId="0" sldId="269"/>
            <ac:spMk id="194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09:43.745" v="208" actId="2711"/>
        <pc:sldMkLst>
          <pc:docMk/>
          <pc:sldMk cId="0" sldId="270"/>
        </pc:sldMkLst>
        <pc:spChg chg="add del mod">
          <ac:chgData name="Hugo Daniel Abreu Peixoto" userId="cdfacf27-8497-4678-a52a-533de3d0bfc4" providerId="ADAL" clId="{D62BC6B3-8F6A-4625-BF0B-29193D086BA2}" dt="2021-10-19T21:06:13.956" v="128" actId="478"/>
          <ac:spMkLst>
            <pc:docMk/>
            <pc:sldMk cId="0" sldId="270"/>
            <ac:spMk id="3" creationId="{0678F72A-3E64-4A7E-BAA3-79D84AEB3AE1}"/>
          </ac:spMkLst>
        </pc:spChg>
        <pc:spChg chg="add 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59" creationId="{3B7D23DE-432C-4638-A260-C844B43393ED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01" creationId="{00000000-0000-0000-0000-000000000000}"/>
          </ac:spMkLst>
        </pc:spChg>
        <pc:spChg chg="del">
          <ac:chgData name="Hugo Daniel Abreu Peixoto" userId="cdfacf27-8497-4678-a52a-533de3d0bfc4" providerId="ADAL" clId="{D62BC6B3-8F6A-4625-BF0B-29193D086BA2}" dt="2021-10-19T21:06:12.327" v="127" actId="478"/>
          <ac:spMkLst>
            <pc:docMk/>
            <pc:sldMk cId="0" sldId="270"/>
            <ac:spMk id="202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03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05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06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07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09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10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11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12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13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14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16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17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18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21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22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23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26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27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28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31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32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33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35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36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38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39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40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42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50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51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52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53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54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43.745" v="208" actId="2711"/>
          <ac:spMkLst>
            <pc:docMk/>
            <pc:sldMk cId="0" sldId="270"/>
            <ac:spMk id="255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09:52.557" v="209" actId="403"/>
        <pc:sldMkLst>
          <pc:docMk/>
          <pc:sldMk cId="0" sldId="271"/>
        </pc:sldMkLst>
        <pc:spChg chg="add del mod">
          <ac:chgData name="Hugo Daniel Abreu Peixoto" userId="cdfacf27-8497-4678-a52a-533de3d0bfc4" providerId="ADAL" clId="{D62BC6B3-8F6A-4625-BF0B-29193D086BA2}" dt="2021-10-19T21:06:18.058" v="131" actId="478"/>
          <ac:spMkLst>
            <pc:docMk/>
            <pc:sldMk cId="0" sldId="271"/>
            <ac:spMk id="3" creationId="{00F6EB14-8C51-45F4-96A6-A5497A37E20F}"/>
          </ac:spMkLst>
        </pc:spChg>
        <pc:spChg chg="add mod">
          <ac:chgData name="Hugo Daniel Abreu Peixoto" userId="cdfacf27-8497-4678-a52a-533de3d0bfc4" providerId="ADAL" clId="{D62BC6B3-8F6A-4625-BF0B-29193D086BA2}" dt="2021-10-19T21:06:18.930" v="132"/>
          <ac:spMkLst>
            <pc:docMk/>
            <pc:sldMk cId="0" sldId="271"/>
            <ac:spMk id="8" creationId="{8FBC3F13-CBC0-4A00-8EA0-FB74D2278F80}"/>
          </ac:spMkLst>
        </pc:spChg>
        <pc:spChg chg="del">
          <ac:chgData name="Hugo Daniel Abreu Peixoto" userId="cdfacf27-8497-4678-a52a-533de3d0bfc4" providerId="ADAL" clId="{D62BC6B3-8F6A-4625-BF0B-29193D086BA2}" dt="2021-10-19T21:06:17.377" v="130" actId="478"/>
          <ac:spMkLst>
            <pc:docMk/>
            <pc:sldMk cId="0" sldId="271"/>
            <ac:spMk id="261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9:52.557" v="209" actId="403"/>
          <ac:spMkLst>
            <pc:docMk/>
            <pc:sldMk cId="0" sldId="271"/>
            <ac:spMk id="263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06:24.102" v="135"/>
        <pc:sldMkLst>
          <pc:docMk/>
          <pc:sldMk cId="0" sldId="272"/>
        </pc:sldMkLst>
        <pc:spChg chg="add del mod">
          <ac:chgData name="Hugo Daniel Abreu Peixoto" userId="cdfacf27-8497-4678-a52a-533de3d0bfc4" providerId="ADAL" clId="{D62BC6B3-8F6A-4625-BF0B-29193D086BA2}" dt="2021-10-19T21:06:23.356" v="134" actId="478"/>
          <ac:spMkLst>
            <pc:docMk/>
            <pc:sldMk cId="0" sldId="272"/>
            <ac:spMk id="3" creationId="{90F18EAD-DC66-4BB3-B9D3-2BA7649DAC74}"/>
          </ac:spMkLst>
        </pc:spChg>
        <pc:spChg chg="add mod">
          <ac:chgData name="Hugo Daniel Abreu Peixoto" userId="cdfacf27-8497-4678-a52a-533de3d0bfc4" providerId="ADAL" clId="{D62BC6B3-8F6A-4625-BF0B-29193D086BA2}" dt="2021-10-19T21:06:24.102" v="135"/>
          <ac:spMkLst>
            <pc:docMk/>
            <pc:sldMk cId="0" sldId="272"/>
            <ac:spMk id="14" creationId="{7AA2D2E4-49FE-43DB-9E2F-3A89D441092F}"/>
          </ac:spMkLst>
        </pc:spChg>
        <pc:spChg chg="del">
          <ac:chgData name="Hugo Daniel Abreu Peixoto" userId="cdfacf27-8497-4678-a52a-533de3d0bfc4" providerId="ADAL" clId="{D62BC6B3-8F6A-4625-BF0B-29193D086BA2}" dt="2021-10-19T21:06:22.529" v="133" actId="478"/>
          <ac:spMkLst>
            <pc:docMk/>
            <pc:sldMk cId="0" sldId="272"/>
            <ac:spMk id="269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06:29.349" v="138"/>
        <pc:sldMkLst>
          <pc:docMk/>
          <pc:sldMk cId="0" sldId="273"/>
        </pc:sldMkLst>
        <pc:spChg chg="add del mod">
          <ac:chgData name="Hugo Daniel Abreu Peixoto" userId="cdfacf27-8497-4678-a52a-533de3d0bfc4" providerId="ADAL" clId="{D62BC6B3-8F6A-4625-BF0B-29193D086BA2}" dt="2021-10-19T21:06:28.555" v="137" actId="478"/>
          <ac:spMkLst>
            <pc:docMk/>
            <pc:sldMk cId="0" sldId="273"/>
            <ac:spMk id="3" creationId="{A52D7A84-8269-4AD6-AAC9-14C5D9DABD58}"/>
          </ac:spMkLst>
        </pc:spChg>
        <pc:spChg chg="add mod">
          <ac:chgData name="Hugo Daniel Abreu Peixoto" userId="cdfacf27-8497-4678-a52a-533de3d0bfc4" providerId="ADAL" clId="{D62BC6B3-8F6A-4625-BF0B-29193D086BA2}" dt="2021-10-19T21:06:29.349" v="138"/>
          <ac:spMkLst>
            <pc:docMk/>
            <pc:sldMk cId="0" sldId="273"/>
            <ac:spMk id="14" creationId="{D2617803-D058-4686-AE24-A006067993AB}"/>
          </ac:spMkLst>
        </pc:spChg>
        <pc:spChg chg="del">
          <ac:chgData name="Hugo Daniel Abreu Peixoto" userId="cdfacf27-8497-4678-a52a-533de3d0bfc4" providerId="ADAL" clId="{D62BC6B3-8F6A-4625-BF0B-29193D086BA2}" dt="2021-10-19T21:06:27.544" v="136" actId="478"/>
          <ac:spMkLst>
            <pc:docMk/>
            <pc:sldMk cId="0" sldId="273"/>
            <ac:spMk id="283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10:06.694" v="212" actId="404"/>
        <pc:sldMkLst>
          <pc:docMk/>
          <pc:sldMk cId="0" sldId="274"/>
        </pc:sldMkLst>
        <pc:spChg chg="add del mod">
          <ac:chgData name="Hugo Daniel Abreu Peixoto" userId="cdfacf27-8497-4678-a52a-533de3d0bfc4" providerId="ADAL" clId="{D62BC6B3-8F6A-4625-BF0B-29193D086BA2}" dt="2021-10-19T21:06:32.965" v="140" actId="478"/>
          <ac:spMkLst>
            <pc:docMk/>
            <pc:sldMk cId="0" sldId="274"/>
            <ac:spMk id="3" creationId="{876840EC-D5B8-4F42-8D1B-B869F73BDAF1}"/>
          </ac:spMkLst>
        </pc:spChg>
        <pc:spChg chg="add mod">
          <ac:chgData name="Hugo Daniel Abreu Peixoto" userId="cdfacf27-8497-4678-a52a-533de3d0bfc4" providerId="ADAL" clId="{D62BC6B3-8F6A-4625-BF0B-29193D086BA2}" dt="2021-10-19T21:06:33.695" v="141"/>
          <ac:spMkLst>
            <pc:docMk/>
            <pc:sldMk cId="0" sldId="274"/>
            <ac:spMk id="8" creationId="{C1DCE5AF-C1DD-4BCC-8B52-9491DBCEBDDF}"/>
          </ac:spMkLst>
        </pc:spChg>
        <pc:spChg chg="del">
          <ac:chgData name="Hugo Daniel Abreu Peixoto" userId="cdfacf27-8497-4678-a52a-533de3d0bfc4" providerId="ADAL" clId="{D62BC6B3-8F6A-4625-BF0B-29193D086BA2}" dt="2021-10-19T21:06:31.985" v="139" actId="478"/>
          <ac:spMkLst>
            <pc:docMk/>
            <pc:sldMk cId="0" sldId="274"/>
            <ac:spMk id="297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10:06.694" v="212" actId="404"/>
          <ac:spMkLst>
            <pc:docMk/>
            <pc:sldMk cId="0" sldId="274"/>
            <ac:spMk id="299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06:38.314" v="144"/>
        <pc:sldMkLst>
          <pc:docMk/>
          <pc:sldMk cId="0" sldId="275"/>
        </pc:sldMkLst>
        <pc:spChg chg="add del mod">
          <ac:chgData name="Hugo Daniel Abreu Peixoto" userId="cdfacf27-8497-4678-a52a-533de3d0bfc4" providerId="ADAL" clId="{D62BC6B3-8F6A-4625-BF0B-29193D086BA2}" dt="2021-10-19T21:06:37.568" v="143" actId="478"/>
          <ac:spMkLst>
            <pc:docMk/>
            <pc:sldMk cId="0" sldId="275"/>
            <ac:spMk id="3" creationId="{5310C6C2-B74D-494D-BEB5-1F3CAC650C05}"/>
          </ac:spMkLst>
        </pc:spChg>
        <pc:spChg chg="add mod">
          <ac:chgData name="Hugo Daniel Abreu Peixoto" userId="cdfacf27-8497-4678-a52a-533de3d0bfc4" providerId="ADAL" clId="{D62BC6B3-8F6A-4625-BF0B-29193D086BA2}" dt="2021-10-19T21:06:38.314" v="144"/>
          <ac:spMkLst>
            <pc:docMk/>
            <pc:sldMk cId="0" sldId="275"/>
            <ac:spMk id="14" creationId="{FAF01E7E-B3DD-415C-ACDB-0E8B1CE7EAA5}"/>
          </ac:spMkLst>
        </pc:spChg>
        <pc:spChg chg="del">
          <ac:chgData name="Hugo Daniel Abreu Peixoto" userId="cdfacf27-8497-4678-a52a-533de3d0bfc4" providerId="ADAL" clId="{D62BC6B3-8F6A-4625-BF0B-29193D086BA2}" dt="2021-10-19T21:06:36.399" v="142" actId="478"/>
          <ac:spMkLst>
            <pc:docMk/>
            <pc:sldMk cId="0" sldId="275"/>
            <ac:spMk id="305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07:01.286" v="154" actId="20577"/>
        <pc:sldMkLst>
          <pc:docMk/>
          <pc:sldMk cId="0" sldId="276"/>
        </pc:sldMkLst>
        <pc:spChg chg="add del mod">
          <ac:chgData name="Hugo Daniel Abreu Peixoto" userId="cdfacf27-8497-4678-a52a-533de3d0bfc4" providerId="ADAL" clId="{D62BC6B3-8F6A-4625-BF0B-29193D086BA2}" dt="2021-10-19T21:06:43.595" v="146" actId="478"/>
          <ac:spMkLst>
            <pc:docMk/>
            <pc:sldMk cId="0" sldId="276"/>
            <ac:spMk id="3" creationId="{96D55FF1-D0FE-492F-9143-04ACEFED7318}"/>
          </ac:spMkLst>
        </pc:spChg>
        <pc:spChg chg="add mod">
          <ac:chgData name="Hugo Daniel Abreu Peixoto" userId="cdfacf27-8497-4678-a52a-533de3d0bfc4" providerId="ADAL" clId="{D62BC6B3-8F6A-4625-BF0B-29193D086BA2}" dt="2021-10-19T21:06:44.359" v="147"/>
          <ac:spMkLst>
            <pc:docMk/>
            <pc:sldMk cId="0" sldId="276"/>
            <ac:spMk id="14" creationId="{DE2B325F-B316-4E3B-9A52-180A5978E208}"/>
          </ac:spMkLst>
        </pc:spChg>
        <pc:spChg chg="del">
          <ac:chgData name="Hugo Daniel Abreu Peixoto" userId="cdfacf27-8497-4678-a52a-533de3d0bfc4" providerId="ADAL" clId="{D62BC6B3-8F6A-4625-BF0B-29193D086BA2}" dt="2021-10-19T21:06:41.450" v="145" actId="478"/>
          <ac:spMkLst>
            <pc:docMk/>
            <pc:sldMk cId="0" sldId="276"/>
            <ac:spMk id="319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7:01.286" v="154" actId="20577"/>
          <ac:spMkLst>
            <pc:docMk/>
            <pc:sldMk cId="0" sldId="276"/>
            <ac:spMk id="321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10:13.543" v="213" actId="403"/>
        <pc:sldMkLst>
          <pc:docMk/>
          <pc:sldMk cId="0" sldId="277"/>
        </pc:sldMkLst>
        <pc:spChg chg="add del mod">
          <ac:chgData name="Hugo Daniel Abreu Peixoto" userId="cdfacf27-8497-4678-a52a-533de3d0bfc4" providerId="ADAL" clId="{D62BC6B3-8F6A-4625-BF0B-29193D086BA2}" dt="2021-10-19T21:06:48.142" v="149" actId="478"/>
          <ac:spMkLst>
            <pc:docMk/>
            <pc:sldMk cId="0" sldId="277"/>
            <ac:spMk id="3" creationId="{FA5C1C27-4A35-4523-8716-F29AC839A138}"/>
          </ac:spMkLst>
        </pc:spChg>
        <pc:spChg chg="add mod">
          <ac:chgData name="Hugo Daniel Abreu Peixoto" userId="cdfacf27-8497-4678-a52a-533de3d0bfc4" providerId="ADAL" clId="{D62BC6B3-8F6A-4625-BF0B-29193D086BA2}" dt="2021-10-19T21:06:48.896" v="150"/>
          <ac:spMkLst>
            <pc:docMk/>
            <pc:sldMk cId="0" sldId="277"/>
            <ac:spMk id="8" creationId="{91089672-4C2B-4D7D-9820-6B487EFE0BF6}"/>
          </ac:spMkLst>
        </pc:spChg>
        <pc:spChg chg="del">
          <ac:chgData name="Hugo Daniel Abreu Peixoto" userId="cdfacf27-8497-4678-a52a-533de3d0bfc4" providerId="ADAL" clId="{D62BC6B3-8F6A-4625-BF0B-29193D086BA2}" dt="2021-10-19T21:06:47.131" v="148" actId="478"/>
          <ac:spMkLst>
            <pc:docMk/>
            <pc:sldMk cId="0" sldId="277"/>
            <ac:spMk id="333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10:13.543" v="213" actId="403"/>
          <ac:spMkLst>
            <pc:docMk/>
            <pc:sldMk cId="0" sldId="277"/>
            <ac:spMk id="335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10:21.187" v="216" actId="403"/>
        <pc:sldMkLst>
          <pc:docMk/>
          <pc:sldMk cId="0" sldId="278"/>
        </pc:sldMkLst>
        <pc:spChg chg="add del mod">
          <ac:chgData name="Hugo Daniel Abreu Peixoto" userId="cdfacf27-8497-4678-a52a-533de3d0bfc4" providerId="ADAL" clId="{D62BC6B3-8F6A-4625-BF0B-29193D086BA2}" dt="2021-10-19T21:07:13.649" v="158" actId="478"/>
          <ac:spMkLst>
            <pc:docMk/>
            <pc:sldMk cId="0" sldId="278"/>
            <ac:spMk id="3" creationId="{F189641E-0BFF-49DC-9F37-A354C028320A}"/>
          </ac:spMkLst>
        </pc:spChg>
        <pc:spChg chg="add mod">
          <ac:chgData name="Hugo Daniel Abreu Peixoto" userId="cdfacf27-8497-4678-a52a-533de3d0bfc4" providerId="ADAL" clId="{D62BC6B3-8F6A-4625-BF0B-29193D086BA2}" dt="2021-10-19T21:07:14.350" v="159"/>
          <ac:spMkLst>
            <pc:docMk/>
            <pc:sldMk cId="0" sldId="278"/>
            <ac:spMk id="12" creationId="{6933FD80-06C5-4C03-9D8C-090547DF9C66}"/>
          </ac:spMkLst>
        </pc:spChg>
        <pc:spChg chg="del">
          <ac:chgData name="Hugo Daniel Abreu Peixoto" userId="cdfacf27-8497-4678-a52a-533de3d0bfc4" providerId="ADAL" clId="{D62BC6B3-8F6A-4625-BF0B-29193D086BA2}" dt="2021-10-19T21:07:12.530" v="157" actId="478"/>
          <ac:spMkLst>
            <pc:docMk/>
            <pc:sldMk cId="0" sldId="278"/>
            <ac:spMk id="341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10:21.187" v="216" actId="403"/>
          <ac:spMkLst>
            <pc:docMk/>
            <pc:sldMk cId="0" sldId="278"/>
            <ac:spMk id="344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10:21.187" v="216" actId="403"/>
          <ac:spMkLst>
            <pc:docMk/>
            <pc:sldMk cId="0" sldId="278"/>
            <ac:spMk id="345" creationId="{00000000-0000-0000-0000-000000000000}"/>
          </ac:spMkLst>
        </pc:spChg>
      </pc:sldChg>
      <pc:sldChg chg="addSp delSp modSp mod modNotes">
        <pc:chgData name="Hugo Daniel Abreu Peixoto" userId="cdfacf27-8497-4678-a52a-533de3d0bfc4" providerId="ADAL" clId="{D62BC6B3-8F6A-4625-BF0B-29193D086BA2}" dt="2021-10-19T21:10:26.767" v="217" actId="403"/>
        <pc:sldMkLst>
          <pc:docMk/>
          <pc:sldMk cId="0" sldId="279"/>
        </pc:sldMkLst>
        <pc:spChg chg="add del mod">
          <ac:chgData name="Hugo Daniel Abreu Peixoto" userId="cdfacf27-8497-4678-a52a-533de3d0bfc4" providerId="ADAL" clId="{D62BC6B3-8F6A-4625-BF0B-29193D086BA2}" dt="2021-10-19T21:07:18.073" v="161" actId="478"/>
          <ac:spMkLst>
            <pc:docMk/>
            <pc:sldMk cId="0" sldId="279"/>
            <ac:spMk id="3" creationId="{5C94D92A-9183-4A9C-A58F-03B19067A4F4}"/>
          </ac:spMkLst>
        </pc:spChg>
        <pc:spChg chg="add mod">
          <ac:chgData name="Hugo Daniel Abreu Peixoto" userId="cdfacf27-8497-4678-a52a-533de3d0bfc4" providerId="ADAL" clId="{D62BC6B3-8F6A-4625-BF0B-29193D086BA2}" dt="2021-10-19T21:07:18.798" v="162"/>
          <ac:spMkLst>
            <pc:docMk/>
            <pc:sldMk cId="0" sldId="279"/>
            <ac:spMk id="12" creationId="{6B2327C8-3FD3-4010-9FBA-ABAB4B3B7294}"/>
          </ac:spMkLst>
        </pc:spChg>
        <pc:spChg chg="del">
          <ac:chgData name="Hugo Daniel Abreu Peixoto" userId="cdfacf27-8497-4678-a52a-533de3d0bfc4" providerId="ADAL" clId="{D62BC6B3-8F6A-4625-BF0B-29193D086BA2}" dt="2021-10-19T21:07:16.850" v="160" actId="478"/>
          <ac:spMkLst>
            <pc:docMk/>
            <pc:sldMk cId="0" sldId="279"/>
            <ac:spMk id="353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10:26.767" v="217" actId="403"/>
          <ac:spMkLst>
            <pc:docMk/>
            <pc:sldMk cId="0" sldId="279"/>
            <ac:spMk id="356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10:26.767" v="217" actId="403"/>
          <ac:spMkLst>
            <pc:docMk/>
            <pc:sldMk cId="0" sldId="279"/>
            <ac:spMk id="357" creationId="{00000000-0000-0000-0000-000000000000}"/>
          </ac:spMkLst>
        </pc:spChg>
      </pc:sldChg>
      <pc:sldChg chg="delSp mod modNotes">
        <pc:chgData name="Hugo Daniel Abreu Peixoto" userId="cdfacf27-8497-4678-a52a-533de3d0bfc4" providerId="ADAL" clId="{D62BC6B3-8F6A-4625-BF0B-29193D086BA2}" dt="2021-10-19T21:11:44.475" v="220" actId="478"/>
        <pc:sldMkLst>
          <pc:docMk/>
          <pc:sldMk cId="0" sldId="280"/>
        </pc:sldMkLst>
        <pc:spChg chg="del">
          <ac:chgData name="Hugo Daniel Abreu Peixoto" userId="cdfacf27-8497-4678-a52a-533de3d0bfc4" providerId="ADAL" clId="{D62BC6B3-8F6A-4625-BF0B-29193D086BA2}" dt="2021-10-19T21:11:44.475" v="220" actId="478"/>
          <ac:spMkLst>
            <pc:docMk/>
            <pc:sldMk cId="0" sldId="280"/>
            <ac:spMk id="364" creationId="{00000000-0000-0000-0000-000000000000}"/>
          </ac:spMkLst>
        </pc:spChg>
      </pc:sldChg>
      <pc:sldChg chg="del modNotes">
        <pc:chgData name="Hugo Daniel Abreu Peixoto" userId="cdfacf27-8497-4678-a52a-533de3d0bfc4" providerId="ADAL" clId="{D62BC6B3-8F6A-4625-BF0B-29193D086BA2}" dt="2021-10-19T21:01:37.821" v="49" actId="47"/>
        <pc:sldMkLst>
          <pc:docMk/>
          <pc:sldMk cId="0" sldId="281"/>
        </pc:sldMkLst>
      </pc:sldChg>
      <pc:sldChg chg="addSp delSp modSp add mod modClrScheme chgLayout">
        <pc:chgData name="Hugo Daniel Abreu Peixoto" userId="cdfacf27-8497-4678-a52a-533de3d0bfc4" providerId="ADAL" clId="{D62BC6B3-8F6A-4625-BF0B-29193D086BA2}" dt="2021-10-19T22:06:21.382" v="247" actId="478"/>
        <pc:sldMkLst>
          <pc:docMk/>
          <pc:sldMk cId="1447720655" sldId="282"/>
        </pc:sldMkLst>
        <pc:spChg chg="add del mod ord">
          <ac:chgData name="Hugo Daniel Abreu Peixoto" userId="cdfacf27-8497-4678-a52a-533de3d0bfc4" providerId="ADAL" clId="{D62BC6B3-8F6A-4625-BF0B-29193D086BA2}" dt="2021-10-19T21:08:15.910" v="195" actId="700"/>
          <ac:spMkLst>
            <pc:docMk/>
            <pc:sldMk cId="1447720655" sldId="282"/>
            <ac:spMk id="2" creationId="{4B2642B1-71BC-4AA7-B709-FE8E1F433416}"/>
          </ac:spMkLst>
        </pc:spChg>
        <pc:spChg chg="mod ord">
          <ac:chgData name="Hugo Daniel Abreu Peixoto" userId="cdfacf27-8497-4678-a52a-533de3d0bfc4" providerId="ADAL" clId="{D62BC6B3-8F6A-4625-BF0B-29193D086BA2}" dt="2021-10-19T22:06:19.570" v="246" actId="700"/>
          <ac:spMkLst>
            <pc:docMk/>
            <pc:sldMk cId="1447720655" sldId="282"/>
            <ac:spMk id="2" creationId="{BE097981-63D6-416E-A5A6-6511A1DE376C}"/>
          </ac:spMkLst>
        </pc:spChg>
        <pc:spChg chg="add del mod ord">
          <ac:chgData name="Hugo Daniel Abreu Peixoto" userId="cdfacf27-8497-4678-a52a-533de3d0bfc4" providerId="ADAL" clId="{D62BC6B3-8F6A-4625-BF0B-29193D086BA2}" dt="2021-10-19T22:06:21.382" v="247" actId="478"/>
          <ac:spMkLst>
            <pc:docMk/>
            <pc:sldMk cId="1447720655" sldId="282"/>
            <ac:spMk id="3" creationId="{1ACFB14C-26DA-4853-88B2-E4EDACEB6B90}"/>
          </ac:spMkLst>
        </pc:spChg>
        <pc:spChg chg="add del mod ord">
          <ac:chgData name="Hugo Daniel Abreu Peixoto" userId="cdfacf27-8497-4678-a52a-533de3d0bfc4" providerId="ADAL" clId="{D62BC6B3-8F6A-4625-BF0B-29193D086BA2}" dt="2021-10-19T21:08:15.910" v="195" actId="700"/>
          <ac:spMkLst>
            <pc:docMk/>
            <pc:sldMk cId="1447720655" sldId="282"/>
            <ac:spMk id="3" creationId="{EAFD79DA-1154-406C-BA4C-30CF755F794C}"/>
          </ac:spMkLst>
        </pc:spChg>
        <pc:spChg chg="add del mod ord">
          <ac:chgData name="Hugo Daniel Abreu Peixoto" userId="cdfacf27-8497-4678-a52a-533de3d0bfc4" providerId="ADAL" clId="{D62BC6B3-8F6A-4625-BF0B-29193D086BA2}" dt="2021-10-19T21:08:24.957" v="197" actId="478"/>
          <ac:spMkLst>
            <pc:docMk/>
            <pc:sldMk cId="1447720655" sldId="282"/>
            <ac:spMk id="4" creationId="{73E53642-26DC-4837-87DB-35EC75C29A93}"/>
          </ac:spMkLst>
        </pc:spChg>
        <pc:spChg chg="mod">
          <ac:chgData name="Hugo Daniel Abreu Peixoto" userId="cdfacf27-8497-4678-a52a-533de3d0bfc4" providerId="ADAL" clId="{D62BC6B3-8F6A-4625-BF0B-29193D086BA2}" dt="2021-10-19T21:01:30.920" v="47" actId="113"/>
          <ac:spMkLst>
            <pc:docMk/>
            <pc:sldMk cId="1447720655" sldId="282"/>
            <ac:spMk id="53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1:01:28.376" v="46" actId="20577"/>
          <ac:spMkLst>
            <pc:docMk/>
            <pc:sldMk cId="1447720655" sldId="282"/>
            <ac:spMk id="54" creationId="{00000000-0000-0000-0000-000000000000}"/>
          </ac:spMkLst>
        </pc:spChg>
        <pc:spChg chg="del mod">
          <ac:chgData name="Hugo Daniel Abreu Peixoto" userId="cdfacf27-8497-4678-a52a-533de3d0bfc4" providerId="ADAL" clId="{D62BC6B3-8F6A-4625-BF0B-29193D086BA2}" dt="2021-10-19T21:01:25.825" v="43" actId="478"/>
          <ac:spMkLst>
            <pc:docMk/>
            <pc:sldMk cId="1447720655" sldId="282"/>
            <ac:spMk id="55" creationId="{00000000-0000-0000-0000-000000000000}"/>
          </ac:spMkLst>
        </pc:spChg>
      </pc:sldChg>
      <pc:sldChg chg="addSp delSp modSp add mod modClrScheme chgLayout">
        <pc:chgData name="Hugo Daniel Abreu Peixoto" userId="cdfacf27-8497-4678-a52a-533de3d0bfc4" providerId="ADAL" clId="{D62BC6B3-8F6A-4625-BF0B-29193D086BA2}" dt="2021-10-19T21:10:34.910" v="219" actId="478"/>
        <pc:sldMkLst>
          <pc:docMk/>
          <pc:sldMk cId="3501646736" sldId="283"/>
        </pc:sldMkLst>
        <pc:spChg chg="add del mod ord">
          <ac:chgData name="Hugo Daniel Abreu Peixoto" userId="cdfacf27-8497-4678-a52a-533de3d0bfc4" providerId="ADAL" clId="{D62BC6B3-8F6A-4625-BF0B-29193D086BA2}" dt="2021-10-19T21:10:34.910" v="219" actId="478"/>
          <ac:spMkLst>
            <pc:docMk/>
            <pc:sldMk cId="3501646736" sldId="283"/>
            <ac:spMk id="2" creationId="{BB6DE0DB-C843-476E-A910-788D8B16EC95}"/>
          </ac:spMkLst>
        </pc:spChg>
      </pc:sldChg>
      <pc:sldMasterChg chg="addSp delSp modSp mod addSldLayout delSldLayout modSldLayout">
        <pc:chgData name="Hugo Daniel Abreu Peixoto" userId="cdfacf27-8497-4678-a52a-533de3d0bfc4" providerId="ADAL" clId="{D62BC6B3-8F6A-4625-BF0B-29193D086BA2}" dt="2021-10-19T22:05:56.663" v="245"/>
        <pc:sldMasterMkLst>
          <pc:docMk/>
          <pc:sldMasterMk cId="0" sldId="2147483655"/>
        </pc:sldMasterMkLst>
        <pc:spChg chg="add mod">
          <ac:chgData name="Hugo Daniel Abreu Peixoto" userId="cdfacf27-8497-4678-a52a-533de3d0bfc4" providerId="ADAL" clId="{D62BC6B3-8F6A-4625-BF0B-29193D086BA2}" dt="2021-10-19T22:05:43.986" v="243"/>
          <ac:spMkLst>
            <pc:docMk/>
            <pc:sldMasterMk cId="0" sldId="2147483655"/>
            <ac:spMk id="5" creationId="{217E76D9-EC7A-4881-B999-9B6F4C95CB25}"/>
          </ac:spMkLst>
        </pc:spChg>
        <pc:spChg chg="mod">
          <ac:chgData name="Hugo Daniel Abreu Peixoto" userId="cdfacf27-8497-4678-a52a-533de3d0bfc4" providerId="ADAL" clId="{D62BC6B3-8F6A-4625-BF0B-29193D086BA2}" dt="2021-10-19T22:04:33.607" v="231" actId="108"/>
          <ac:spMkLst>
            <pc:docMk/>
            <pc:sldMasterMk cId="0" sldId="2147483655"/>
            <ac:spMk id="6" creationId="{00000000-0000-0000-0000-000000000000}"/>
          </ac:spMkLst>
        </pc:spChg>
        <pc:spChg chg="mod">
          <ac:chgData name="Hugo Daniel Abreu Peixoto" userId="cdfacf27-8497-4678-a52a-533de3d0bfc4" providerId="ADAL" clId="{D62BC6B3-8F6A-4625-BF0B-29193D086BA2}" dt="2021-10-19T20:57:38.528" v="0" actId="2711"/>
          <ac:spMkLst>
            <pc:docMk/>
            <pc:sldMasterMk cId="0" sldId="2147483655"/>
            <ac:spMk id="7" creationId="{00000000-0000-0000-0000-000000000000}"/>
          </ac:spMkLst>
        </pc:spChg>
        <pc:spChg chg="del mod">
          <ac:chgData name="Hugo Daniel Abreu Peixoto" userId="cdfacf27-8497-4678-a52a-533de3d0bfc4" providerId="ADAL" clId="{D62BC6B3-8F6A-4625-BF0B-29193D086BA2}" dt="2021-10-19T20:59:51.760" v="17" actId="478"/>
          <ac:spMkLst>
            <pc:docMk/>
            <pc:sldMasterMk cId="0" sldId="2147483655"/>
            <ac:spMk id="8" creationId="{00000000-0000-0000-0000-000000000000}"/>
          </ac:spMkLst>
        </pc:spChg>
        <pc:spChg chg="add mod">
          <ac:chgData name="Hugo Daniel Abreu Peixoto" userId="cdfacf27-8497-4678-a52a-533de3d0bfc4" providerId="ADAL" clId="{D62BC6B3-8F6A-4625-BF0B-29193D086BA2}" dt="2021-10-19T22:05:43.986" v="243"/>
          <ac:spMkLst>
            <pc:docMk/>
            <pc:sldMasterMk cId="0" sldId="2147483655"/>
            <ac:spMk id="9" creationId="{0F7CCC89-0CDB-4BCE-B3A8-4B118559E64E}"/>
          </ac:spMkLst>
        </pc:spChg>
        <pc:spChg chg="add mod">
          <ac:chgData name="Hugo Daniel Abreu Peixoto" userId="cdfacf27-8497-4678-a52a-533de3d0bfc4" providerId="ADAL" clId="{D62BC6B3-8F6A-4625-BF0B-29193D086BA2}" dt="2021-10-19T22:05:43.986" v="243"/>
          <ac:spMkLst>
            <pc:docMk/>
            <pc:sldMasterMk cId="0" sldId="2147483655"/>
            <ac:spMk id="10" creationId="{3A86CE4A-ED09-4027-B856-7A176FC2580B}"/>
          </ac:spMkLst>
        </pc:spChg>
        <pc:picChg chg="add mod">
          <ac:chgData name="Hugo Daniel Abreu Peixoto" userId="cdfacf27-8497-4678-a52a-533de3d0bfc4" providerId="ADAL" clId="{D62BC6B3-8F6A-4625-BF0B-29193D086BA2}" dt="2021-10-19T22:04:21.230" v="230"/>
          <ac:picMkLst>
            <pc:docMk/>
            <pc:sldMasterMk cId="0" sldId="2147483655"/>
            <ac:picMk id="4" creationId="{08313128-F121-46C3-B94A-14EEC7888B92}"/>
          </ac:picMkLst>
        </pc:picChg>
        <pc:picChg chg="del mod">
          <ac:chgData name="Hugo Daniel Abreu Peixoto" userId="cdfacf27-8497-4678-a52a-533de3d0bfc4" providerId="ADAL" clId="{D62BC6B3-8F6A-4625-BF0B-29193D086BA2}" dt="2021-10-19T20:58:17.307" v="1" actId="478"/>
          <ac:picMkLst>
            <pc:docMk/>
            <pc:sldMasterMk cId="0" sldId="2147483655"/>
            <ac:picMk id="9" creationId="{00000000-0000-0000-0000-000000000000}"/>
          </ac:picMkLst>
        </pc:picChg>
        <pc:cxnChg chg="add mod">
          <ac:chgData name="Hugo Daniel Abreu Peixoto" userId="cdfacf27-8497-4678-a52a-533de3d0bfc4" providerId="ADAL" clId="{D62BC6B3-8F6A-4625-BF0B-29193D086BA2}" dt="2021-10-19T22:05:43.986" v="243"/>
          <ac:cxnSpMkLst>
            <pc:docMk/>
            <pc:sldMasterMk cId="0" sldId="2147483655"/>
            <ac:cxnSpMk id="8" creationId="{E4087AC0-AEE3-409B-B644-725DC36CA1C8}"/>
          </ac:cxnSpMkLst>
        </pc:cxnChg>
        <pc:sldLayoutChg chg="addSp delSp modSp add del mod">
          <pc:chgData name="Hugo Daniel Abreu Peixoto" userId="cdfacf27-8497-4678-a52a-533de3d0bfc4" providerId="ADAL" clId="{D62BC6B3-8F6A-4625-BF0B-29193D086BA2}" dt="2021-10-19T21:44:55.279" v="227" actId="2696"/>
          <pc:sldLayoutMkLst>
            <pc:docMk/>
            <pc:sldMasterMk cId="0" sldId="2147483655"/>
            <pc:sldLayoutMk cId="0" sldId="2147483648"/>
          </pc:sldLayoutMkLst>
          <pc:spChg chg="add del mod">
            <ac:chgData name="Hugo Daniel Abreu Peixoto" userId="cdfacf27-8497-4678-a52a-533de3d0bfc4" providerId="ADAL" clId="{D62BC6B3-8F6A-4625-BF0B-29193D086BA2}" dt="2021-10-19T20:59:54.699" v="18" actId="21"/>
            <ac:spMkLst>
              <pc:docMk/>
              <pc:sldMasterMk cId="0" sldId="2147483655"/>
              <pc:sldLayoutMk cId="0" sldId="2147483648"/>
              <ac:spMk id="5" creationId="{2070F741-A5CD-4B36-8683-FC229DD697FD}"/>
            </ac:spMkLst>
          </pc:spChg>
          <pc:spChg chg="add del mod">
            <ac:chgData name="Hugo Daniel Abreu Peixoto" userId="cdfacf27-8497-4678-a52a-533de3d0bfc4" providerId="ADAL" clId="{D62BC6B3-8F6A-4625-BF0B-29193D086BA2}" dt="2021-10-19T20:59:54.699" v="18" actId="21"/>
            <ac:spMkLst>
              <pc:docMk/>
              <pc:sldMasterMk cId="0" sldId="2147483655"/>
              <pc:sldLayoutMk cId="0" sldId="2147483648"/>
              <ac:spMk id="6" creationId="{D9B25487-7E75-4ADF-B9BA-85711C98AD4E}"/>
            </ac:spMkLst>
          </pc:spChg>
          <pc:spChg chg="add del mod">
            <ac:chgData name="Hugo Daniel Abreu Peixoto" userId="cdfacf27-8497-4678-a52a-533de3d0bfc4" providerId="ADAL" clId="{D62BC6B3-8F6A-4625-BF0B-29193D086BA2}" dt="2021-10-19T20:59:54.699" v="18" actId="21"/>
            <ac:spMkLst>
              <pc:docMk/>
              <pc:sldMasterMk cId="0" sldId="2147483655"/>
              <pc:sldLayoutMk cId="0" sldId="2147483648"/>
              <ac:spMk id="8" creationId="{CFE37962-D5D4-4E9C-9140-1D252857EDF7}"/>
            </ac:spMkLst>
          </pc:spChg>
          <pc:spChg chg="add del mod">
            <ac:chgData name="Hugo Daniel Abreu Peixoto" userId="cdfacf27-8497-4678-a52a-533de3d0bfc4" providerId="ADAL" clId="{D62BC6B3-8F6A-4625-BF0B-29193D086BA2}" dt="2021-10-19T20:59:54.699" v="18" actId="21"/>
            <ac:spMkLst>
              <pc:docMk/>
              <pc:sldMasterMk cId="0" sldId="2147483655"/>
              <pc:sldLayoutMk cId="0" sldId="2147483648"/>
              <ac:spMk id="9" creationId="{62A242E7-2F7C-494A-92DF-865C14F64564}"/>
            </ac:spMkLst>
          </pc:spChg>
          <pc:spChg chg="add del mod">
            <ac:chgData name="Hugo Daniel Abreu Peixoto" userId="cdfacf27-8497-4678-a52a-533de3d0bfc4" providerId="ADAL" clId="{D62BC6B3-8F6A-4625-BF0B-29193D086BA2}" dt="2021-10-19T20:59:54.699" v="18" actId="21"/>
            <ac:spMkLst>
              <pc:docMk/>
              <pc:sldMasterMk cId="0" sldId="2147483655"/>
              <pc:sldLayoutMk cId="0" sldId="2147483648"/>
              <ac:spMk id="10" creationId="{FDB06DC8-6059-4034-B975-5C1E16DF4F02}"/>
            </ac:spMkLst>
          </pc:spChg>
          <pc:spChg chg="del">
            <ac:chgData name="Hugo Daniel Abreu Peixoto" userId="cdfacf27-8497-4678-a52a-533de3d0bfc4" providerId="ADAL" clId="{D62BC6B3-8F6A-4625-BF0B-29193D086BA2}" dt="2021-10-19T20:58:34.393" v="5" actId="478"/>
            <ac:spMkLst>
              <pc:docMk/>
              <pc:sldMasterMk cId="0" sldId="2147483655"/>
              <pc:sldLayoutMk cId="0" sldId="2147483648"/>
              <ac:spMk id="13" creationId="{00000000-0000-0000-0000-000000000000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52.869" v="35" actId="478"/>
            <ac:spMkLst>
              <pc:docMk/>
              <pc:sldMasterMk cId="0" sldId="2147483655"/>
              <pc:sldLayoutMk cId="0" sldId="2147483648"/>
              <ac:spMk id="14" creationId="{5FABB2AC-6355-4A4D-AAE1-4511D96E2AB3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52.869" v="35" actId="478"/>
            <ac:spMkLst>
              <pc:docMk/>
              <pc:sldMasterMk cId="0" sldId="2147483655"/>
              <pc:sldLayoutMk cId="0" sldId="2147483648"/>
              <ac:spMk id="15" creationId="{FDB954AC-B69D-4487-BA05-CAB1AC90ABBB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52.869" v="35" actId="478"/>
            <ac:spMkLst>
              <pc:docMk/>
              <pc:sldMasterMk cId="0" sldId="2147483655"/>
              <pc:sldLayoutMk cId="0" sldId="2147483648"/>
              <ac:spMk id="17" creationId="{1E023C0B-F427-4650-B373-3D6655C64BF9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52.869" v="35" actId="478"/>
            <ac:spMkLst>
              <pc:docMk/>
              <pc:sldMasterMk cId="0" sldId="2147483655"/>
              <pc:sldLayoutMk cId="0" sldId="2147483648"/>
              <ac:spMk id="18" creationId="{107DB531-95AA-47C7-B2E9-EF324DA8FD1C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52.869" v="35" actId="478"/>
            <ac:spMkLst>
              <pc:docMk/>
              <pc:sldMasterMk cId="0" sldId="2147483655"/>
              <pc:sldLayoutMk cId="0" sldId="2147483648"/>
              <ac:spMk id="19" creationId="{99BB3A98-FBC1-437C-87FB-C4CFF37243AE}"/>
            </ac:spMkLst>
          </pc:spChg>
          <pc:cxnChg chg="add del mod">
            <ac:chgData name="Hugo Daniel Abreu Peixoto" userId="cdfacf27-8497-4678-a52a-533de3d0bfc4" providerId="ADAL" clId="{D62BC6B3-8F6A-4625-BF0B-29193D086BA2}" dt="2021-10-19T20:59:54.699" v="18" actId="21"/>
            <ac:cxnSpMkLst>
              <pc:docMk/>
              <pc:sldMasterMk cId="0" sldId="2147483655"/>
              <pc:sldLayoutMk cId="0" sldId="2147483648"/>
              <ac:cxnSpMk id="7" creationId="{633865F9-D1A1-4406-A195-1D5CB18CB666}"/>
            </ac:cxnSpMkLst>
          </pc:cxnChg>
          <pc:cxnChg chg="add del mod">
            <ac:chgData name="Hugo Daniel Abreu Peixoto" userId="cdfacf27-8497-4678-a52a-533de3d0bfc4" providerId="ADAL" clId="{D62BC6B3-8F6A-4625-BF0B-29193D086BA2}" dt="2021-10-19T21:00:52.869" v="35" actId="478"/>
            <ac:cxnSpMkLst>
              <pc:docMk/>
              <pc:sldMasterMk cId="0" sldId="2147483655"/>
              <pc:sldLayoutMk cId="0" sldId="2147483648"/>
              <ac:cxnSpMk id="16" creationId="{B3292DC5-3F38-4E1D-90A5-CFD19733FE5F}"/>
            </ac:cxnSpMkLst>
          </pc:cxnChg>
        </pc:sldLayoutChg>
        <pc:sldLayoutChg chg="addSp delSp modSp mod">
          <pc:chgData name="Hugo Daniel Abreu Peixoto" userId="cdfacf27-8497-4678-a52a-533de3d0bfc4" providerId="ADAL" clId="{D62BC6B3-8F6A-4625-BF0B-29193D086BA2}" dt="2021-10-19T22:05:55.352" v="244"/>
          <pc:sldLayoutMkLst>
            <pc:docMk/>
            <pc:sldMasterMk cId="0" sldId="2147483655"/>
            <pc:sldLayoutMk cId="0" sldId="2147483649"/>
          </pc:sldLayoutMkLst>
          <pc:spChg chg="add del mod">
            <ac:chgData name="Hugo Daniel Abreu Peixoto" userId="cdfacf27-8497-4678-a52a-533de3d0bfc4" providerId="ADAL" clId="{D62BC6B3-8F6A-4625-BF0B-29193D086BA2}" dt="2021-10-19T21:07:41.938" v="164" actId="478"/>
            <ac:spMkLst>
              <pc:docMk/>
              <pc:sldMasterMk cId="0" sldId="2147483655"/>
              <pc:sldLayoutMk cId="0" sldId="2147483649"/>
              <ac:spMk id="4" creationId="{DB7241C4-76D3-4413-A325-2D4289DB0346}"/>
            </ac:spMkLst>
          </pc:spChg>
          <pc:spChg chg="add del mod">
            <ac:chgData name="Hugo Daniel Abreu Peixoto" userId="cdfacf27-8497-4678-a52a-533de3d0bfc4" providerId="ADAL" clId="{D62BC6B3-8F6A-4625-BF0B-29193D086BA2}" dt="2021-10-19T21:07:41.323" v="163" actId="478"/>
            <ac:spMkLst>
              <pc:docMk/>
              <pc:sldMasterMk cId="0" sldId="2147483655"/>
              <pc:sldLayoutMk cId="0" sldId="2147483649"/>
              <ac:spMk id="5" creationId="{FEF9FD5D-3FDB-476C-8915-B0A5E1E7929A}"/>
            </ac:spMkLst>
          </pc:spChg>
          <pc:spChg chg="add del mod">
            <ac:chgData name="Hugo Daniel Abreu Peixoto" userId="cdfacf27-8497-4678-a52a-533de3d0bfc4" providerId="ADAL" clId="{D62BC6B3-8F6A-4625-BF0B-29193D086BA2}" dt="2021-10-19T22:05:39.751" v="241" actId="478"/>
            <ac:spMkLst>
              <pc:docMk/>
              <pc:sldMasterMk cId="0" sldId="2147483655"/>
              <pc:sldLayoutMk cId="0" sldId="2147483649"/>
              <ac:spMk id="7" creationId="{5BAC4559-C604-4A32-8CAB-22B528A6A898}"/>
            </ac:spMkLst>
          </pc:spChg>
          <pc:spChg chg="add del mod">
            <ac:chgData name="Hugo Daniel Abreu Peixoto" userId="cdfacf27-8497-4678-a52a-533de3d0bfc4" providerId="ADAL" clId="{D62BC6B3-8F6A-4625-BF0B-29193D086BA2}" dt="2021-10-19T22:05:39.751" v="241" actId="478"/>
            <ac:spMkLst>
              <pc:docMk/>
              <pc:sldMasterMk cId="0" sldId="2147483655"/>
              <pc:sldLayoutMk cId="0" sldId="2147483649"/>
              <ac:spMk id="8" creationId="{3C7D7F17-3135-41D2-9703-0F50F56FEACB}"/>
            </ac:spMkLst>
          </pc:spChg>
          <pc:spChg chg="add del mod">
            <ac:chgData name="Hugo Daniel Abreu Peixoto" userId="cdfacf27-8497-4678-a52a-533de3d0bfc4" providerId="ADAL" clId="{D62BC6B3-8F6A-4625-BF0B-29193D086BA2}" dt="2021-10-19T22:05:39.751" v="241" actId="478"/>
            <ac:spMkLst>
              <pc:docMk/>
              <pc:sldMasterMk cId="0" sldId="2147483655"/>
              <pc:sldLayoutMk cId="0" sldId="2147483649"/>
              <ac:spMk id="9" creationId="{9E55DEA9-C6C6-4CE7-8438-6CB1BE36C667}"/>
            </ac:spMkLst>
          </pc:spChg>
          <pc:spChg chg="add mod">
            <ac:chgData name="Hugo Daniel Abreu Peixoto" userId="cdfacf27-8497-4678-a52a-533de3d0bfc4" providerId="ADAL" clId="{D62BC6B3-8F6A-4625-BF0B-29193D086BA2}" dt="2021-10-19T22:05:55.352" v="244"/>
            <ac:spMkLst>
              <pc:docMk/>
              <pc:sldMasterMk cId="0" sldId="2147483655"/>
              <pc:sldLayoutMk cId="0" sldId="2147483649"/>
              <ac:spMk id="10" creationId="{F63BE0CC-A1EF-4C66-A804-F362825BFE51}"/>
            </ac:spMkLst>
          </pc:spChg>
          <pc:spChg chg="add mod">
            <ac:chgData name="Hugo Daniel Abreu Peixoto" userId="cdfacf27-8497-4678-a52a-533de3d0bfc4" providerId="ADAL" clId="{D62BC6B3-8F6A-4625-BF0B-29193D086BA2}" dt="2021-10-19T22:05:55.352" v="244"/>
            <ac:spMkLst>
              <pc:docMk/>
              <pc:sldMasterMk cId="0" sldId="2147483655"/>
              <pc:sldLayoutMk cId="0" sldId="2147483649"/>
              <ac:spMk id="11" creationId="{6594F5CB-FEC6-4198-90AD-17578C27000B}"/>
            </ac:spMkLst>
          </pc:spChg>
          <pc:spChg chg="mod">
            <ac:chgData name="Hugo Daniel Abreu Peixoto" userId="cdfacf27-8497-4678-a52a-533de3d0bfc4" providerId="ADAL" clId="{D62BC6B3-8F6A-4625-BF0B-29193D086BA2}" dt="2021-10-19T21:45:09.452" v="228" actId="108"/>
            <ac:spMkLst>
              <pc:docMk/>
              <pc:sldMasterMk cId="0" sldId="2147483655"/>
              <pc:sldLayoutMk cId="0" sldId="2147483649"/>
              <ac:spMk id="15" creationId="{00000000-0000-0000-0000-000000000000}"/>
            </ac:spMkLst>
          </pc:spChg>
          <pc:spChg chg="del">
            <ac:chgData name="Hugo Daniel Abreu Peixoto" userId="cdfacf27-8497-4678-a52a-533de3d0bfc4" providerId="ADAL" clId="{D62BC6B3-8F6A-4625-BF0B-29193D086BA2}" dt="2021-10-19T20:59:57.253" v="19" actId="478"/>
            <ac:spMkLst>
              <pc:docMk/>
              <pc:sldMasterMk cId="0" sldId="2147483655"/>
              <pc:sldLayoutMk cId="0" sldId="2147483649"/>
              <ac:spMk id="16" creationId="{00000000-0000-0000-0000-000000000000}"/>
            </ac:spMkLst>
          </pc:spChg>
          <pc:cxnChg chg="add del mod">
            <ac:chgData name="Hugo Daniel Abreu Peixoto" userId="cdfacf27-8497-4678-a52a-533de3d0bfc4" providerId="ADAL" clId="{D62BC6B3-8F6A-4625-BF0B-29193D086BA2}" dt="2021-10-19T22:05:39.751" v="241" actId="478"/>
            <ac:cxnSpMkLst>
              <pc:docMk/>
              <pc:sldMasterMk cId="0" sldId="2147483655"/>
              <pc:sldLayoutMk cId="0" sldId="2147483649"/>
              <ac:cxnSpMk id="6" creationId="{C6828413-2E9F-4F3E-BD84-50C23AECA1D7}"/>
            </ac:cxnSpMkLst>
          </pc:cxnChg>
        </pc:sldLayoutChg>
        <pc:sldLayoutChg chg="addSp delSp modSp mod">
          <pc:chgData name="Hugo Daniel Abreu Peixoto" userId="cdfacf27-8497-4678-a52a-533de3d0bfc4" providerId="ADAL" clId="{D62BC6B3-8F6A-4625-BF0B-29193D086BA2}" dt="2021-10-19T22:05:56.663" v="245"/>
          <pc:sldLayoutMkLst>
            <pc:docMk/>
            <pc:sldMasterMk cId="0" sldId="2147483655"/>
            <pc:sldLayoutMk cId="0" sldId="2147483650"/>
          </pc:sldLayoutMkLst>
          <pc:spChg chg="add del mod">
            <ac:chgData name="Hugo Daniel Abreu Peixoto" userId="cdfacf27-8497-4678-a52a-533de3d0bfc4" providerId="ADAL" clId="{D62BC6B3-8F6A-4625-BF0B-29193D086BA2}" dt="2021-10-19T22:05:42.236" v="242" actId="478"/>
            <ac:spMkLst>
              <pc:docMk/>
              <pc:sldMasterMk cId="0" sldId="2147483655"/>
              <pc:sldLayoutMk cId="0" sldId="2147483650"/>
              <ac:spMk id="11" creationId="{FBDB8CB4-AEFD-4E62-98ED-F0F65EC9CDAF}"/>
            </ac:spMkLst>
          </pc:spChg>
          <pc:spChg chg="add del mod">
            <ac:chgData name="Hugo Daniel Abreu Peixoto" userId="cdfacf27-8497-4678-a52a-533de3d0bfc4" providerId="ADAL" clId="{D62BC6B3-8F6A-4625-BF0B-29193D086BA2}" dt="2021-10-19T22:05:42.236" v="242" actId="478"/>
            <ac:spMkLst>
              <pc:docMk/>
              <pc:sldMasterMk cId="0" sldId="2147483655"/>
              <pc:sldLayoutMk cId="0" sldId="2147483650"/>
              <ac:spMk id="12" creationId="{007B1EB9-911C-484A-AE57-74247CF24C73}"/>
            </ac:spMkLst>
          </pc:spChg>
          <pc:spChg chg="add del mod">
            <ac:chgData name="Hugo Daniel Abreu Peixoto" userId="cdfacf27-8497-4678-a52a-533de3d0bfc4" providerId="ADAL" clId="{D62BC6B3-8F6A-4625-BF0B-29193D086BA2}" dt="2021-10-19T22:05:42.236" v="242" actId="478"/>
            <ac:spMkLst>
              <pc:docMk/>
              <pc:sldMasterMk cId="0" sldId="2147483655"/>
              <pc:sldLayoutMk cId="0" sldId="2147483650"/>
              <ac:spMk id="14" creationId="{D4C7DDDD-7FF5-48F7-BA80-5FBBD93E7C98}"/>
            </ac:spMkLst>
          </pc:spChg>
          <pc:spChg chg="add del mod">
            <ac:chgData name="Hugo Daniel Abreu Peixoto" userId="cdfacf27-8497-4678-a52a-533de3d0bfc4" providerId="ADAL" clId="{D62BC6B3-8F6A-4625-BF0B-29193D086BA2}" dt="2021-10-19T22:05:42.236" v="242" actId="478"/>
            <ac:spMkLst>
              <pc:docMk/>
              <pc:sldMasterMk cId="0" sldId="2147483655"/>
              <pc:sldLayoutMk cId="0" sldId="2147483650"/>
              <ac:spMk id="15" creationId="{48402566-3F95-4A96-B0DA-C9857652B59C}"/>
            </ac:spMkLst>
          </pc:spChg>
          <pc:spChg chg="add del mod">
            <ac:chgData name="Hugo Daniel Abreu Peixoto" userId="cdfacf27-8497-4678-a52a-533de3d0bfc4" providerId="ADAL" clId="{D62BC6B3-8F6A-4625-BF0B-29193D086BA2}" dt="2021-10-19T22:05:42.236" v="242" actId="478"/>
            <ac:spMkLst>
              <pc:docMk/>
              <pc:sldMasterMk cId="0" sldId="2147483655"/>
              <pc:sldLayoutMk cId="0" sldId="2147483650"/>
              <ac:spMk id="16" creationId="{DE7B9C1C-3D5A-454A-81E4-7A606670CEB5}"/>
            </ac:spMkLst>
          </pc:spChg>
          <pc:spChg chg="add mod">
            <ac:chgData name="Hugo Daniel Abreu Peixoto" userId="cdfacf27-8497-4678-a52a-533de3d0bfc4" providerId="ADAL" clId="{D62BC6B3-8F6A-4625-BF0B-29193D086BA2}" dt="2021-10-19T22:05:56.663" v="245"/>
            <ac:spMkLst>
              <pc:docMk/>
              <pc:sldMasterMk cId="0" sldId="2147483655"/>
              <pc:sldLayoutMk cId="0" sldId="2147483650"/>
              <ac:spMk id="17" creationId="{D10BAC57-8A52-40DD-9A79-DEC57015EFFA}"/>
            </ac:spMkLst>
          </pc:spChg>
          <pc:spChg chg="del">
            <ac:chgData name="Hugo Daniel Abreu Peixoto" userId="cdfacf27-8497-4678-a52a-533de3d0bfc4" providerId="ADAL" clId="{D62BC6B3-8F6A-4625-BF0B-29193D086BA2}" dt="2021-10-19T20:58:25.909" v="2" actId="21"/>
            <ac:spMkLst>
              <pc:docMk/>
              <pc:sldMasterMk cId="0" sldId="2147483655"/>
              <pc:sldLayoutMk cId="0" sldId="2147483650"/>
              <ac:spMk id="18" creationId="{00000000-0000-0000-0000-000000000000}"/>
            </ac:spMkLst>
          </pc:spChg>
          <pc:spChg chg="add mod">
            <ac:chgData name="Hugo Daniel Abreu Peixoto" userId="cdfacf27-8497-4678-a52a-533de3d0bfc4" providerId="ADAL" clId="{D62BC6B3-8F6A-4625-BF0B-29193D086BA2}" dt="2021-10-19T22:05:56.663" v="245"/>
            <ac:spMkLst>
              <pc:docMk/>
              <pc:sldMasterMk cId="0" sldId="2147483655"/>
              <pc:sldLayoutMk cId="0" sldId="2147483650"/>
              <ac:spMk id="18" creationId="{59F0C4EB-41F4-4363-969C-D6CE525B0D7C}"/>
            </ac:spMkLst>
          </pc:spChg>
          <pc:spChg chg="del">
            <ac:chgData name="Hugo Daniel Abreu Peixoto" userId="cdfacf27-8497-4678-a52a-533de3d0bfc4" providerId="ADAL" clId="{D62BC6B3-8F6A-4625-BF0B-29193D086BA2}" dt="2021-10-19T20:58:25.909" v="2" actId="21"/>
            <ac:spMkLst>
              <pc:docMk/>
              <pc:sldMasterMk cId="0" sldId="2147483655"/>
              <pc:sldLayoutMk cId="0" sldId="2147483650"/>
              <ac:spMk id="20" creationId="{00000000-0000-0000-0000-000000000000}"/>
            </ac:spMkLst>
          </pc:spChg>
          <pc:spChg chg="add del mod">
            <ac:chgData name="Hugo Daniel Abreu Peixoto" userId="cdfacf27-8497-4678-a52a-533de3d0bfc4" providerId="ADAL" clId="{D62BC6B3-8F6A-4625-BF0B-29193D086BA2}" dt="2021-10-19T22:05:27.532" v="240" actId="403"/>
            <ac:spMkLst>
              <pc:docMk/>
              <pc:sldMasterMk cId="0" sldId="2147483655"/>
              <pc:sldLayoutMk cId="0" sldId="2147483650"/>
              <ac:spMk id="22" creationId="{00000000-0000-0000-0000-000000000000}"/>
            </ac:spMkLst>
          </pc:spChg>
          <pc:spChg chg="del">
            <ac:chgData name="Hugo Daniel Abreu Peixoto" userId="cdfacf27-8497-4678-a52a-533de3d0bfc4" providerId="ADAL" clId="{D62BC6B3-8F6A-4625-BF0B-29193D086BA2}" dt="2021-10-19T20:58:25.909" v="2" actId="21"/>
            <ac:spMkLst>
              <pc:docMk/>
              <pc:sldMasterMk cId="0" sldId="2147483655"/>
              <pc:sldLayoutMk cId="0" sldId="2147483650"/>
              <ac:spMk id="24" creationId="{00000000-0000-0000-0000-000000000000}"/>
            </ac:spMkLst>
          </pc:spChg>
          <pc:spChg chg="del">
            <ac:chgData name="Hugo Daniel Abreu Peixoto" userId="cdfacf27-8497-4678-a52a-533de3d0bfc4" providerId="ADAL" clId="{D62BC6B3-8F6A-4625-BF0B-29193D086BA2}" dt="2021-10-19T20:58:25.909" v="2" actId="21"/>
            <ac:spMkLst>
              <pc:docMk/>
              <pc:sldMasterMk cId="0" sldId="2147483655"/>
              <pc:sldLayoutMk cId="0" sldId="2147483650"/>
              <ac:spMk id="25" creationId="{00000000-0000-0000-0000-000000000000}"/>
            </ac:spMkLst>
          </pc:spChg>
          <pc:spChg chg="del">
            <ac:chgData name="Hugo Daniel Abreu Peixoto" userId="cdfacf27-8497-4678-a52a-533de3d0bfc4" providerId="ADAL" clId="{D62BC6B3-8F6A-4625-BF0B-29193D086BA2}" dt="2021-10-19T20:58:25.909" v="2" actId="21"/>
            <ac:spMkLst>
              <pc:docMk/>
              <pc:sldMasterMk cId="0" sldId="2147483655"/>
              <pc:sldLayoutMk cId="0" sldId="2147483650"/>
              <ac:spMk id="26" creationId="{00000000-0000-0000-0000-000000000000}"/>
            </ac:spMkLst>
          </pc:spChg>
          <pc:cxnChg chg="add del mod">
            <ac:chgData name="Hugo Daniel Abreu Peixoto" userId="cdfacf27-8497-4678-a52a-533de3d0bfc4" providerId="ADAL" clId="{D62BC6B3-8F6A-4625-BF0B-29193D086BA2}" dt="2021-10-19T22:05:42.236" v="242" actId="478"/>
            <ac:cxnSpMkLst>
              <pc:docMk/>
              <pc:sldMasterMk cId="0" sldId="2147483655"/>
              <pc:sldLayoutMk cId="0" sldId="2147483650"/>
              <ac:cxnSpMk id="13" creationId="{EE5C28CC-6589-4658-9221-D9FB583247BA}"/>
            </ac:cxnSpMkLst>
          </pc:cxnChg>
          <pc:cxnChg chg="del">
            <ac:chgData name="Hugo Daniel Abreu Peixoto" userId="cdfacf27-8497-4678-a52a-533de3d0bfc4" providerId="ADAL" clId="{D62BC6B3-8F6A-4625-BF0B-29193D086BA2}" dt="2021-10-19T20:58:25.909" v="2" actId="21"/>
            <ac:cxnSpMkLst>
              <pc:docMk/>
              <pc:sldMasterMk cId="0" sldId="2147483655"/>
              <pc:sldLayoutMk cId="0" sldId="2147483650"/>
              <ac:cxnSpMk id="21" creationId="{00000000-0000-0000-0000-000000000000}"/>
            </ac:cxnSpMkLst>
          </pc:cxnChg>
        </pc:sldLayoutChg>
        <pc:sldLayoutChg chg="addSp delSp modSp del mod">
          <pc:chgData name="Hugo Daniel Abreu Peixoto" userId="cdfacf27-8497-4678-a52a-533de3d0bfc4" providerId="ADAL" clId="{D62BC6B3-8F6A-4625-BF0B-29193D086BA2}" dt="2021-10-19T21:44:34.639" v="221" actId="2696"/>
          <pc:sldLayoutMkLst>
            <pc:docMk/>
            <pc:sldMasterMk cId="0" sldId="2147483655"/>
            <pc:sldLayoutMk cId="0" sldId="2147483651"/>
          </pc:sldLayoutMkLst>
          <pc:spChg chg="add del mod">
            <ac:chgData name="Hugo Daniel Abreu Peixoto" userId="cdfacf27-8497-4678-a52a-533de3d0bfc4" providerId="ADAL" clId="{D62BC6B3-8F6A-4625-BF0B-29193D086BA2}" dt="2021-10-19T21:00:14.291" v="27"/>
            <ac:spMkLst>
              <pc:docMk/>
              <pc:sldMasterMk cId="0" sldId="2147483655"/>
              <pc:sldLayoutMk cId="0" sldId="2147483651"/>
              <ac:spMk id="10" creationId="{DB69D4CF-4DF5-4454-B871-2BA25A97C6C1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4.291" v="27"/>
            <ac:spMkLst>
              <pc:docMk/>
              <pc:sldMasterMk cId="0" sldId="2147483655"/>
              <pc:sldLayoutMk cId="0" sldId="2147483651"/>
              <ac:spMk id="11" creationId="{F70FA9A7-A5AE-47C1-A494-72D1CC33CEDB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4.291" v="27"/>
            <ac:spMkLst>
              <pc:docMk/>
              <pc:sldMasterMk cId="0" sldId="2147483655"/>
              <pc:sldLayoutMk cId="0" sldId="2147483651"/>
              <ac:spMk id="13" creationId="{34217F5A-46F0-4823-9449-7CC18A8CC563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4.291" v="27"/>
            <ac:spMkLst>
              <pc:docMk/>
              <pc:sldMasterMk cId="0" sldId="2147483655"/>
              <pc:sldLayoutMk cId="0" sldId="2147483651"/>
              <ac:spMk id="14" creationId="{E222707D-662B-4038-804D-461D8C9DB033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4.291" v="27"/>
            <ac:spMkLst>
              <pc:docMk/>
              <pc:sldMasterMk cId="0" sldId="2147483655"/>
              <pc:sldLayoutMk cId="0" sldId="2147483651"/>
              <ac:spMk id="15" creationId="{5475F1EF-F774-43EA-934D-290CBFA95CAF}"/>
            </ac:spMkLst>
          </pc:spChg>
          <pc:spChg chg="add mod">
            <ac:chgData name="Hugo Daniel Abreu Peixoto" userId="cdfacf27-8497-4678-a52a-533de3d0bfc4" providerId="ADAL" clId="{D62BC6B3-8F6A-4625-BF0B-29193D086BA2}" dt="2021-10-19T21:00:23.893" v="33"/>
            <ac:spMkLst>
              <pc:docMk/>
              <pc:sldMasterMk cId="0" sldId="2147483655"/>
              <pc:sldLayoutMk cId="0" sldId="2147483651"/>
              <ac:spMk id="16" creationId="{15CDA783-57C5-43CA-923D-68FD93A53E91}"/>
            </ac:spMkLst>
          </pc:spChg>
          <pc:spChg chg="add mod">
            <ac:chgData name="Hugo Daniel Abreu Peixoto" userId="cdfacf27-8497-4678-a52a-533de3d0bfc4" providerId="ADAL" clId="{D62BC6B3-8F6A-4625-BF0B-29193D086BA2}" dt="2021-10-19T21:08:47.708" v="200" actId="122"/>
            <ac:spMkLst>
              <pc:docMk/>
              <pc:sldMasterMk cId="0" sldId="2147483655"/>
              <pc:sldLayoutMk cId="0" sldId="2147483651"/>
              <ac:spMk id="17" creationId="{261712B4-69CE-4C36-B376-9B16B54FAE3F}"/>
            </ac:spMkLst>
          </pc:spChg>
          <pc:spChg chg="add mod">
            <ac:chgData name="Hugo Daniel Abreu Peixoto" userId="cdfacf27-8497-4678-a52a-533de3d0bfc4" providerId="ADAL" clId="{D62BC6B3-8F6A-4625-BF0B-29193D086BA2}" dt="2021-10-19T21:00:23.893" v="33"/>
            <ac:spMkLst>
              <pc:docMk/>
              <pc:sldMasterMk cId="0" sldId="2147483655"/>
              <pc:sldLayoutMk cId="0" sldId="2147483651"/>
              <ac:spMk id="19" creationId="{D003FE6D-BB24-48FA-B37E-58F9102AFD34}"/>
            </ac:spMkLst>
          </pc:spChg>
          <pc:spChg chg="add mod">
            <ac:chgData name="Hugo Daniel Abreu Peixoto" userId="cdfacf27-8497-4678-a52a-533de3d0bfc4" providerId="ADAL" clId="{D62BC6B3-8F6A-4625-BF0B-29193D086BA2}" dt="2021-10-19T21:00:23.893" v="33"/>
            <ac:spMkLst>
              <pc:docMk/>
              <pc:sldMasterMk cId="0" sldId="2147483655"/>
              <pc:sldLayoutMk cId="0" sldId="2147483651"/>
              <ac:spMk id="20" creationId="{E4290F08-02A5-4CA4-8724-A763B356ABAD}"/>
            </ac:spMkLst>
          </pc:spChg>
          <pc:spChg chg="add mod">
            <ac:chgData name="Hugo Daniel Abreu Peixoto" userId="cdfacf27-8497-4678-a52a-533de3d0bfc4" providerId="ADAL" clId="{D62BC6B3-8F6A-4625-BF0B-29193D086BA2}" dt="2021-10-19T21:00:23.893" v="33"/>
            <ac:spMkLst>
              <pc:docMk/>
              <pc:sldMasterMk cId="0" sldId="2147483655"/>
              <pc:sldLayoutMk cId="0" sldId="2147483651"/>
              <ac:spMk id="21" creationId="{9781D872-6B9B-4B44-8341-D63457F97EAE}"/>
            </ac:spMkLst>
          </pc:spChg>
          <pc:spChg chg="del">
            <ac:chgData name="Hugo Daniel Abreu Peixoto" userId="cdfacf27-8497-4678-a52a-533de3d0bfc4" providerId="ADAL" clId="{D62BC6B3-8F6A-4625-BF0B-29193D086BA2}" dt="2021-10-19T20:58:30.371" v="4" actId="478"/>
            <ac:spMkLst>
              <pc:docMk/>
              <pc:sldMasterMk cId="0" sldId="2147483655"/>
              <pc:sldLayoutMk cId="0" sldId="2147483651"/>
              <ac:spMk id="31" creationId="{00000000-0000-0000-0000-000000000000}"/>
            </ac:spMkLst>
          </pc:spChg>
          <pc:spChg chg="del">
            <ac:chgData name="Hugo Daniel Abreu Peixoto" userId="cdfacf27-8497-4678-a52a-533de3d0bfc4" providerId="ADAL" clId="{D62BC6B3-8F6A-4625-BF0B-29193D086BA2}" dt="2021-10-19T20:58:28.842" v="3" actId="478"/>
            <ac:spMkLst>
              <pc:docMk/>
              <pc:sldMasterMk cId="0" sldId="2147483655"/>
              <pc:sldLayoutMk cId="0" sldId="2147483651"/>
              <ac:spMk id="32" creationId="{00000000-0000-0000-0000-000000000000}"/>
            </ac:spMkLst>
          </pc:spChg>
          <pc:spChg chg="del">
            <ac:chgData name="Hugo Daniel Abreu Peixoto" userId="cdfacf27-8497-4678-a52a-533de3d0bfc4" providerId="ADAL" clId="{D62BC6B3-8F6A-4625-BF0B-29193D086BA2}" dt="2021-10-19T20:58:30.371" v="4" actId="478"/>
            <ac:spMkLst>
              <pc:docMk/>
              <pc:sldMasterMk cId="0" sldId="2147483655"/>
              <pc:sldLayoutMk cId="0" sldId="2147483651"/>
              <ac:spMk id="33" creationId="{00000000-0000-0000-0000-000000000000}"/>
            </ac:spMkLst>
          </pc:spChg>
          <pc:spChg chg="del">
            <ac:chgData name="Hugo Daniel Abreu Peixoto" userId="cdfacf27-8497-4678-a52a-533de3d0bfc4" providerId="ADAL" clId="{D62BC6B3-8F6A-4625-BF0B-29193D086BA2}" dt="2021-10-19T20:58:30.371" v="4" actId="478"/>
            <ac:spMkLst>
              <pc:docMk/>
              <pc:sldMasterMk cId="0" sldId="2147483655"/>
              <pc:sldLayoutMk cId="0" sldId="2147483651"/>
              <ac:spMk id="34" creationId="{00000000-0000-0000-0000-000000000000}"/>
            </ac:spMkLst>
          </pc:spChg>
          <pc:spChg chg="del">
            <ac:chgData name="Hugo Daniel Abreu Peixoto" userId="cdfacf27-8497-4678-a52a-533de3d0bfc4" providerId="ADAL" clId="{D62BC6B3-8F6A-4625-BF0B-29193D086BA2}" dt="2021-10-19T20:58:30.371" v="4" actId="478"/>
            <ac:spMkLst>
              <pc:docMk/>
              <pc:sldMasterMk cId="0" sldId="2147483655"/>
              <pc:sldLayoutMk cId="0" sldId="2147483651"/>
              <ac:spMk id="35" creationId="{00000000-0000-0000-0000-000000000000}"/>
            </ac:spMkLst>
          </pc:spChg>
          <pc:cxnChg chg="add del mod">
            <ac:chgData name="Hugo Daniel Abreu Peixoto" userId="cdfacf27-8497-4678-a52a-533de3d0bfc4" providerId="ADAL" clId="{D62BC6B3-8F6A-4625-BF0B-29193D086BA2}" dt="2021-10-19T21:00:14.291" v="27"/>
            <ac:cxnSpMkLst>
              <pc:docMk/>
              <pc:sldMasterMk cId="0" sldId="2147483655"/>
              <pc:sldLayoutMk cId="0" sldId="2147483651"/>
              <ac:cxnSpMk id="12" creationId="{6C3F410D-A7D2-424A-BE26-B13E1E46E79E}"/>
            </ac:cxnSpMkLst>
          </pc:cxnChg>
          <pc:cxnChg chg="add mod">
            <ac:chgData name="Hugo Daniel Abreu Peixoto" userId="cdfacf27-8497-4678-a52a-533de3d0bfc4" providerId="ADAL" clId="{D62BC6B3-8F6A-4625-BF0B-29193D086BA2}" dt="2021-10-19T21:00:23.893" v="33"/>
            <ac:cxnSpMkLst>
              <pc:docMk/>
              <pc:sldMasterMk cId="0" sldId="2147483655"/>
              <pc:sldLayoutMk cId="0" sldId="2147483651"/>
              <ac:cxnSpMk id="18" creationId="{BCCF7839-3062-452E-A05D-002D2A694897}"/>
            </ac:cxnSpMkLst>
          </pc:cxnChg>
          <pc:cxnChg chg="del">
            <ac:chgData name="Hugo Daniel Abreu Peixoto" userId="cdfacf27-8497-4678-a52a-533de3d0bfc4" providerId="ADAL" clId="{D62BC6B3-8F6A-4625-BF0B-29193D086BA2}" dt="2021-10-19T20:58:30.371" v="4" actId="478"/>
            <ac:cxnSpMkLst>
              <pc:docMk/>
              <pc:sldMasterMk cId="0" sldId="2147483655"/>
              <pc:sldLayoutMk cId="0" sldId="2147483651"/>
              <ac:cxnSpMk id="28" creationId="{00000000-0000-0000-0000-000000000000}"/>
            </ac:cxnSpMkLst>
          </pc:cxnChg>
        </pc:sldLayoutChg>
        <pc:sldLayoutChg chg="addSp delSp modSp del">
          <pc:chgData name="Hugo Daniel Abreu Peixoto" userId="cdfacf27-8497-4678-a52a-533de3d0bfc4" providerId="ADAL" clId="{D62BC6B3-8F6A-4625-BF0B-29193D086BA2}" dt="2021-10-19T21:44:36.831" v="222" actId="2696"/>
          <pc:sldLayoutMkLst>
            <pc:docMk/>
            <pc:sldMasterMk cId="0" sldId="2147483655"/>
            <pc:sldLayoutMk cId="0" sldId="2147483652"/>
          </pc:sldLayoutMkLst>
          <pc:spChg chg="add del mod">
            <ac:chgData name="Hugo Daniel Abreu Peixoto" userId="cdfacf27-8497-4678-a52a-533de3d0bfc4" providerId="ADAL" clId="{D62BC6B3-8F6A-4625-BF0B-29193D086BA2}" dt="2021-10-19T21:00:13.484" v="26"/>
            <ac:spMkLst>
              <pc:docMk/>
              <pc:sldMasterMk cId="0" sldId="2147483655"/>
              <pc:sldLayoutMk cId="0" sldId="2147483652"/>
              <ac:spMk id="4" creationId="{7FA867BD-65A0-48C0-8EB5-6ACD88CBE05F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3.484" v="26"/>
            <ac:spMkLst>
              <pc:docMk/>
              <pc:sldMasterMk cId="0" sldId="2147483655"/>
              <pc:sldLayoutMk cId="0" sldId="2147483652"/>
              <ac:spMk id="5" creationId="{98146B83-3859-4811-83F2-CDB6F3C8C098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3.484" v="26"/>
            <ac:spMkLst>
              <pc:docMk/>
              <pc:sldMasterMk cId="0" sldId="2147483655"/>
              <pc:sldLayoutMk cId="0" sldId="2147483652"/>
              <ac:spMk id="7" creationId="{798CCDB4-A04A-41FD-A92A-5B536C856E28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3.484" v="26"/>
            <ac:spMkLst>
              <pc:docMk/>
              <pc:sldMasterMk cId="0" sldId="2147483655"/>
              <pc:sldLayoutMk cId="0" sldId="2147483652"/>
              <ac:spMk id="8" creationId="{0280B3C0-0382-425B-82E7-4AE973A7E099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3.484" v="26"/>
            <ac:spMkLst>
              <pc:docMk/>
              <pc:sldMasterMk cId="0" sldId="2147483655"/>
              <pc:sldLayoutMk cId="0" sldId="2147483652"/>
              <ac:spMk id="9" creationId="{8166C32A-526F-4582-8CCA-65536373E888}"/>
            </ac:spMkLst>
          </pc:spChg>
          <pc:spChg chg="add mod">
            <ac:chgData name="Hugo Daniel Abreu Peixoto" userId="cdfacf27-8497-4678-a52a-533de3d0bfc4" providerId="ADAL" clId="{D62BC6B3-8F6A-4625-BF0B-29193D086BA2}" dt="2021-10-19T21:00:23.279" v="32"/>
            <ac:spMkLst>
              <pc:docMk/>
              <pc:sldMasterMk cId="0" sldId="2147483655"/>
              <pc:sldLayoutMk cId="0" sldId="2147483652"/>
              <ac:spMk id="10" creationId="{34F8C2A9-AA1F-4350-AF3C-E5230E9F83F6}"/>
            </ac:spMkLst>
          </pc:spChg>
          <pc:spChg chg="add mod">
            <ac:chgData name="Hugo Daniel Abreu Peixoto" userId="cdfacf27-8497-4678-a52a-533de3d0bfc4" providerId="ADAL" clId="{D62BC6B3-8F6A-4625-BF0B-29193D086BA2}" dt="2021-10-19T21:08:51.902" v="201" actId="122"/>
            <ac:spMkLst>
              <pc:docMk/>
              <pc:sldMasterMk cId="0" sldId="2147483655"/>
              <pc:sldLayoutMk cId="0" sldId="2147483652"/>
              <ac:spMk id="11" creationId="{728D5341-3BD8-4532-93B1-FF6333A06E85}"/>
            </ac:spMkLst>
          </pc:spChg>
          <pc:spChg chg="add mod">
            <ac:chgData name="Hugo Daniel Abreu Peixoto" userId="cdfacf27-8497-4678-a52a-533de3d0bfc4" providerId="ADAL" clId="{D62BC6B3-8F6A-4625-BF0B-29193D086BA2}" dt="2021-10-19T21:00:23.279" v="32"/>
            <ac:spMkLst>
              <pc:docMk/>
              <pc:sldMasterMk cId="0" sldId="2147483655"/>
              <pc:sldLayoutMk cId="0" sldId="2147483652"/>
              <ac:spMk id="13" creationId="{09370717-8F39-4F57-97E4-1DB7F0527A4E}"/>
            </ac:spMkLst>
          </pc:spChg>
          <pc:spChg chg="add mod">
            <ac:chgData name="Hugo Daniel Abreu Peixoto" userId="cdfacf27-8497-4678-a52a-533de3d0bfc4" providerId="ADAL" clId="{D62BC6B3-8F6A-4625-BF0B-29193D086BA2}" dt="2021-10-19T21:00:23.279" v="32"/>
            <ac:spMkLst>
              <pc:docMk/>
              <pc:sldMasterMk cId="0" sldId="2147483655"/>
              <pc:sldLayoutMk cId="0" sldId="2147483652"/>
              <ac:spMk id="14" creationId="{F099F610-495D-42CB-A0B0-6DF0390CB88D}"/>
            </ac:spMkLst>
          </pc:spChg>
          <pc:spChg chg="add mod">
            <ac:chgData name="Hugo Daniel Abreu Peixoto" userId="cdfacf27-8497-4678-a52a-533de3d0bfc4" providerId="ADAL" clId="{D62BC6B3-8F6A-4625-BF0B-29193D086BA2}" dt="2021-10-19T21:00:23.279" v="32"/>
            <ac:spMkLst>
              <pc:docMk/>
              <pc:sldMasterMk cId="0" sldId="2147483655"/>
              <pc:sldLayoutMk cId="0" sldId="2147483652"/>
              <ac:spMk id="15" creationId="{123063BD-00E5-4F71-AB19-FDF259F54522}"/>
            </ac:spMkLst>
          </pc:spChg>
          <pc:cxnChg chg="add del mod">
            <ac:chgData name="Hugo Daniel Abreu Peixoto" userId="cdfacf27-8497-4678-a52a-533de3d0bfc4" providerId="ADAL" clId="{D62BC6B3-8F6A-4625-BF0B-29193D086BA2}" dt="2021-10-19T21:00:13.484" v="26"/>
            <ac:cxnSpMkLst>
              <pc:docMk/>
              <pc:sldMasterMk cId="0" sldId="2147483655"/>
              <pc:sldLayoutMk cId="0" sldId="2147483652"/>
              <ac:cxnSpMk id="6" creationId="{8824ADA9-41B4-4299-B3F3-A503B4A2DD6B}"/>
            </ac:cxnSpMkLst>
          </pc:cxnChg>
          <pc:cxnChg chg="add mod">
            <ac:chgData name="Hugo Daniel Abreu Peixoto" userId="cdfacf27-8497-4678-a52a-533de3d0bfc4" providerId="ADAL" clId="{D62BC6B3-8F6A-4625-BF0B-29193D086BA2}" dt="2021-10-19T21:00:23.279" v="32"/>
            <ac:cxnSpMkLst>
              <pc:docMk/>
              <pc:sldMasterMk cId="0" sldId="2147483655"/>
              <pc:sldLayoutMk cId="0" sldId="2147483652"/>
              <ac:cxnSpMk id="12" creationId="{0270A4AA-7B91-4D95-B156-A6EC3CA6DF98}"/>
            </ac:cxnSpMkLst>
          </pc:cxnChg>
        </pc:sldLayoutChg>
        <pc:sldLayoutChg chg="addSp delSp modSp del mod">
          <pc:chgData name="Hugo Daniel Abreu Peixoto" userId="cdfacf27-8497-4678-a52a-533de3d0bfc4" providerId="ADAL" clId="{D62BC6B3-8F6A-4625-BF0B-29193D086BA2}" dt="2021-10-19T21:44:37.807" v="223" actId="2696"/>
          <pc:sldLayoutMkLst>
            <pc:docMk/>
            <pc:sldMasterMk cId="0" sldId="2147483655"/>
            <pc:sldLayoutMk cId="0" sldId="2147483653"/>
          </pc:sldLayoutMkLst>
          <pc:spChg chg="add del mod">
            <ac:chgData name="Hugo Daniel Abreu Peixoto" userId="cdfacf27-8497-4678-a52a-533de3d0bfc4" providerId="ADAL" clId="{D62BC6B3-8F6A-4625-BF0B-29193D086BA2}" dt="2021-10-19T21:00:10.748" v="25"/>
            <ac:spMkLst>
              <pc:docMk/>
              <pc:sldMasterMk cId="0" sldId="2147483655"/>
              <pc:sldLayoutMk cId="0" sldId="2147483653"/>
              <ac:spMk id="7" creationId="{15D5B8B6-E17F-48F3-B982-40EBC04E5CBC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0.748" v="25"/>
            <ac:spMkLst>
              <pc:docMk/>
              <pc:sldMasterMk cId="0" sldId="2147483655"/>
              <pc:sldLayoutMk cId="0" sldId="2147483653"/>
              <ac:spMk id="8" creationId="{F8A38F1F-879C-4A49-8E4A-346CE400C4BB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0.748" v="25"/>
            <ac:spMkLst>
              <pc:docMk/>
              <pc:sldMasterMk cId="0" sldId="2147483655"/>
              <pc:sldLayoutMk cId="0" sldId="2147483653"/>
              <ac:spMk id="10" creationId="{00ABFD61-4DA4-4A0C-A41E-F192A19E23C2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0.748" v="25"/>
            <ac:spMkLst>
              <pc:docMk/>
              <pc:sldMasterMk cId="0" sldId="2147483655"/>
              <pc:sldLayoutMk cId="0" sldId="2147483653"/>
              <ac:spMk id="11" creationId="{A9B7C77F-103C-4643-A889-B43BEF4ADFAD}"/>
            </ac:spMkLst>
          </pc:spChg>
          <pc:spChg chg="add del mod">
            <ac:chgData name="Hugo Daniel Abreu Peixoto" userId="cdfacf27-8497-4678-a52a-533de3d0bfc4" providerId="ADAL" clId="{D62BC6B3-8F6A-4625-BF0B-29193D086BA2}" dt="2021-10-19T21:00:10.748" v="25"/>
            <ac:spMkLst>
              <pc:docMk/>
              <pc:sldMasterMk cId="0" sldId="2147483655"/>
              <pc:sldLayoutMk cId="0" sldId="2147483653"/>
              <ac:spMk id="12" creationId="{FFA07256-06DF-4844-AEFF-C2298A0ABC06}"/>
            </ac:spMkLst>
          </pc:spChg>
          <pc:spChg chg="add mod">
            <ac:chgData name="Hugo Daniel Abreu Peixoto" userId="cdfacf27-8497-4678-a52a-533de3d0bfc4" providerId="ADAL" clId="{D62BC6B3-8F6A-4625-BF0B-29193D086BA2}" dt="2021-10-19T21:00:21.386" v="31"/>
            <ac:spMkLst>
              <pc:docMk/>
              <pc:sldMasterMk cId="0" sldId="2147483655"/>
              <pc:sldLayoutMk cId="0" sldId="2147483653"/>
              <ac:spMk id="13" creationId="{B6B364CD-D119-4EC2-AE66-FBF3B1A2DD90}"/>
            </ac:spMkLst>
          </pc:spChg>
          <pc:spChg chg="add mod">
            <ac:chgData name="Hugo Daniel Abreu Peixoto" userId="cdfacf27-8497-4678-a52a-533de3d0bfc4" providerId="ADAL" clId="{D62BC6B3-8F6A-4625-BF0B-29193D086BA2}" dt="2021-10-19T21:08:59.495" v="202" actId="122"/>
            <ac:spMkLst>
              <pc:docMk/>
              <pc:sldMasterMk cId="0" sldId="2147483655"/>
              <pc:sldLayoutMk cId="0" sldId="2147483653"/>
              <ac:spMk id="14" creationId="{67D33814-0BFE-4AF1-9511-8AD010B6B2DC}"/>
            </ac:spMkLst>
          </pc:spChg>
          <pc:spChg chg="add mod">
            <ac:chgData name="Hugo Daniel Abreu Peixoto" userId="cdfacf27-8497-4678-a52a-533de3d0bfc4" providerId="ADAL" clId="{D62BC6B3-8F6A-4625-BF0B-29193D086BA2}" dt="2021-10-19T21:00:21.386" v="31"/>
            <ac:spMkLst>
              <pc:docMk/>
              <pc:sldMasterMk cId="0" sldId="2147483655"/>
              <pc:sldLayoutMk cId="0" sldId="2147483653"/>
              <ac:spMk id="16" creationId="{B8F319D6-1A16-4B8F-B8E2-6DC641017E62}"/>
            </ac:spMkLst>
          </pc:spChg>
          <pc:spChg chg="add mod">
            <ac:chgData name="Hugo Daniel Abreu Peixoto" userId="cdfacf27-8497-4678-a52a-533de3d0bfc4" providerId="ADAL" clId="{D62BC6B3-8F6A-4625-BF0B-29193D086BA2}" dt="2021-10-19T21:00:21.386" v="31"/>
            <ac:spMkLst>
              <pc:docMk/>
              <pc:sldMasterMk cId="0" sldId="2147483655"/>
              <pc:sldLayoutMk cId="0" sldId="2147483653"/>
              <ac:spMk id="17" creationId="{AEFFD137-692E-47BD-98C8-D1542CA23920}"/>
            </ac:spMkLst>
          </pc:spChg>
          <pc:spChg chg="add mod">
            <ac:chgData name="Hugo Daniel Abreu Peixoto" userId="cdfacf27-8497-4678-a52a-533de3d0bfc4" providerId="ADAL" clId="{D62BC6B3-8F6A-4625-BF0B-29193D086BA2}" dt="2021-10-19T21:00:21.386" v="31"/>
            <ac:spMkLst>
              <pc:docMk/>
              <pc:sldMasterMk cId="0" sldId="2147483655"/>
              <pc:sldLayoutMk cId="0" sldId="2147483653"/>
              <ac:spMk id="18" creationId="{F0568AD0-5848-4C7D-84F3-AB108D8C1239}"/>
            </ac:spMkLst>
          </pc:spChg>
          <pc:spChg chg="del">
            <ac:chgData name="Hugo Daniel Abreu Peixoto" userId="cdfacf27-8497-4678-a52a-533de3d0bfc4" providerId="ADAL" clId="{D62BC6B3-8F6A-4625-BF0B-29193D086BA2}" dt="2021-10-19T21:00:17.922" v="28" actId="478"/>
            <ac:spMkLst>
              <pc:docMk/>
              <pc:sldMasterMk cId="0" sldId="2147483655"/>
              <pc:sldLayoutMk cId="0" sldId="2147483653"/>
              <ac:spMk id="44" creationId="{00000000-0000-0000-0000-000000000000}"/>
            </ac:spMkLst>
          </pc:spChg>
          <pc:cxnChg chg="add del mod">
            <ac:chgData name="Hugo Daniel Abreu Peixoto" userId="cdfacf27-8497-4678-a52a-533de3d0bfc4" providerId="ADAL" clId="{D62BC6B3-8F6A-4625-BF0B-29193D086BA2}" dt="2021-10-19T21:00:10.748" v="25"/>
            <ac:cxnSpMkLst>
              <pc:docMk/>
              <pc:sldMasterMk cId="0" sldId="2147483655"/>
              <pc:sldLayoutMk cId="0" sldId="2147483653"/>
              <ac:cxnSpMk id="9" creationId="{286663AD-6B2C-4F5D-B8E4-E949AE419D98}"/>
            </ac:cxnSpMkLst>
          </pc:cxnChg>
          <pc:cxnChg chg="add mod">
            <ac:chgData name="Hugo Daniel Abreu Peixoto" userId="cdfacf27-8497-4678-a52a-533de3d0bfc4" providerId="ADAL" clId="{D62BC6B3-8F6A-4625-BF0B-29193D086BA2}" dt="2021-10-19T21:00:21.386" v="31"/>
            <ac:cxnSpMkLst>
              <pc:docMk/>
              <pc:sldMasterMk cId="0" sldId="2147483655"/>
              <pc:sldLayoutMk cId="0" sldId="2147483653"/>
              <ac:cxnSpMk id="15" creationId="{8EAAB8E6-CFCC-40D1-A1E3-7EEB2E71F299}"/>
            </ac:cxnSpMkLst>
          </pc:cxnChg>
        </pc:sldLayoutChg>
        <pc:sldLayoutChg chg="addSp delSp modSp del mod">
          <pc:chgData name="Hugo Daniel Abreu Peixoto" userId="cdfacf27-8497-4678-a52a-533de3d0bfc4" providerId="ADAL" clId="{D62BC6B3-8F6A-4625-BF0B-29193D086BA2}" dt="2021-10-19T21:44:38.895" v="224" actId="2696"/>
          <pc:sldLayoutMkLst>
            <pc:docMk/>
            <pc:sldMasterMk cId="0" sldId="2147483655"/>
            <pc:sldLayoutMk cId="0" sldId="2147483654"/>
          </pc:sldLayoutMkLst>
          <pc:spChg chg="add mod">
            <ac:chgData name="Hugo Daniel Abreu Peixoto" userId="cdfacf27-8497-4678-a52a-533de3d0bfc4" providerId="ADAL" clId="{D62BC6B3-8F6A-4625-BF0B-29193D086BA2}" dt="2021-10-19T21:00:20.615" v="30"/>
            <ac:spMkLst>
              <pc:docMk/>
              <pc:sldMasterMk cId="0" sldId="2147483655"/>
              <pc:sldLayoutMk cId="0" sldId="2147483654"/>
              <ac:spMk id="3" creationId="{C57916AD-7F4E-4B22-B0AD-40F6107BA8B1}"/>
            </ac:spMkLst>
          </pc:spChg>
          <pc:spChg chg="add mod">
            <ac:chgData name="Hugo Daniel Abreu Peixoto" userId="cdfacf27-8497-4678-a52a-533de3d0bfc4" providerId="ADAL" clId="{D62BC6B3-8F6A-4625-BF0B-29193D086BA2}" dt="2021-10-19T21:09:02.470" v="203" actId="122"/>
            <ac:spMkLst>
              <pc:docMk/>
              <pc:sldMasterMk cId="0" sldId="2147483655"/>
              <pc:sldLayoutMk cId="0" sldId="2147483654"/>
              <ac:spMk id="4" creationId="{C9B1DBED-27B4-4F0D-911A-12750DDF904F}"/>
            </ac:spMkLst>
          </pc:spChg>
          <pc:spChg chg="add mod">
            <ac:chgData name="Hugo Daniel Abreu Peixoto" userId="cdfacf27-8497-4678-a52a-533de3d0bfc4" providerId="ADAL" clId="{D62BC6B3-8F6A-4625-BF0B-29193D086BA2}" dt="2021-10-19T21:00:20.615" v="30"/>
            <ac:spMkLst>
              <pc:docMk/>
              <pc:sldMasterMk cId="0" sldId="2147483655"/>
              <pc:sldLayoutMk cId="0" sldId="2147483654"/>
              <ac:spMk id="6" creationId="{17890D89-3F21-45E5-A362-F3AE7011C24B}"/>
            </ac:spMkLst>
          </pc:spChg>
          <pc:spChg chg="add mod">
            <ac:chgData name="Hugo Daniel Abreu Peixoto" userId="cdfacf27-8497-4678-a52a-533de3d0bfc4" providerId="ADAL" clId="{D62BC6B3-8F6A-4625-BF0B-29193D086BA2}" dt="2021-10-19T21:00:20.615" v="30"/>
            <ac:spMkLst>
              <pc:docMk/>
              <pc:sldMasterMk cId="0" sldId="2147483655"/>
              <pc:sldLayoutMk cId="0" sldId="2147483654"/>
              <ac:spMk id="7" creationId="{59C2FF82-C90A-4589-A785-9BEF0BDCAD0D}"/>
            </ac:spMkLst>
          </pc:spChg>
          <pc:spChg chg="add mod">
            <ac:chgData name="Hugo Daniel Abreu Peixoto" userId="cdfacf27-8497-4678-a52a-533de3d0bfc4" providerId="ADAL" clId="{D62BC6B3-8F6A-4625-BF0B-29193D086BA2}" dt="2021-10-19T21:00:20.615" v="30"/>
            <ac:spMkLst>
              <pc:docMk/>
              <pc:sldMasterMk cId="0" sldId="2147483655"/>
              <pc:sldLayoutMk cId="0" sldId="2147483654"/>
              <ac:spMk id="8" creationId="{3B624A57-4950-4385-9F00-F463DDA32981}"/>
            </ac:spMkLst>
          </pc:spChg>
          <pc:spChg chg="del">
            <ac:chgData name="Hugo Daniel Abreu Peixoto" userId="cdfacf27-8497-4678-a52a-533de3d0bfc4" providerId="ADAL" clId="{D62BC6B3-8F6A-4625-BF0B-29193D086BA2}" dt="2021-10-19T21:00:19.843" v="29" actId="478"/>
            <ac:spMkLst>
              <pc:docMk/>
              <pc:sldMasterMk cId="0" sldId="2147483655"/>
              <pc:sldLayoutMk cId="0" sldId="2147483654"/>
              <ac:spMk id="46" creationId="{00000000-0000-0000-0000-000000000000}"/>
            </ac:spMkLst>
          </pc:spChg>
          <pc:cxnChg chg="add mod">
            <ac:chgData name="Hugo Daniel Abreu Peixoto" userId="cdfacf27-8497-4678-a52a-533de3d0bfc4" providerId="ADAL" clId="{D62BC6B3-8F6A-4625-BF0B-29193D086BA2}" dt="2021-10-19T21:00:20.615" v="30"/>
            <ac:cxnSpMkLst>
              <pc:docMk/>
              <pc:sldMasterMk cId="0" sldId="2147483655"/>
              <pc:sldLayoutMk cId="0" sldId="2147483654"/>
              <ac:cxnSpMk id="5" creationId="{18A29321-39F4-47E4-9779-2642B4FE84FB}"/>
            </ac:cxnSpMkLst>
          </pc:cxnChg>
        </pc:sldLayoutChg>
        <pc:sldLayoutChg chg="del">
          <pc:chgData name="Hugo Daniel Abreu Peixoto" userId="cdfacf27-8497-4678-a52a-533de3d0bfc4" providerId="ADAL" clId="{D62BC6B3-8F6A-4625-BF0B-29193D086BA2}" dt="2021-10-19T22:05:01.263" v="234" actId="2696"/>
          <pc:sldLayoutMkLst>
            <pc:docMk/>
            <pc:sldMasterMk cId="0" sldId="2147483655"/>
            <pc:sldLayoutMk cId="810018504" sldId="214748365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71DBFA4C-9A0A-496F-A2BC-20C5F10326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DFB1D7E-966C-44F6-B690-835EB90E8C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7A245-B5D1-4C8F-A099-2D780D76A8D8}" type="datetimeFigureOut">
              <a:rPr lang="pt-PT" smtClean="0"/>
              <a:t>19/10/2021</a:t>
            </a:fld>
            <a:endParaRPr lang="pt-PT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18FA02E-43B9-4A75-8450-E5A37D7EAE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634603C-E648-432A-875F-52B2A7EE99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7D1C4-C82B-4D68-A192-295AA547E36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953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95102b9e4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95102b9e4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3661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bfd11c18a1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bfd11c18a1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bfd11c18a1_0_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bfd11c18a1_0_2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bfd11c18a1_0_4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bfd11c18a1_0_4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bfd11c18a1_0_4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bfd11c18a1_0_4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fd11c18a1_0_2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fd11c18a1_0_2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bfd11c18a1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bfd11c18a1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bfd11c18a1_0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bfd11c18a1_0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bfd11c18a1_0_3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bfd11c18a1_0_3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bfd11c18a1_0_4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bfd11c18a1_0_4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bfd11c18a1_0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bfd11c18a1_0_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bfd11c18a1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bfd11c18a1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bfd11c18a1_0_4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bfd11c18a1_0_4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bfd11c18a1_0_4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bfd11c18a1_0_4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bfd11c18a1_0_3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bfd11c18a1_0_3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bfd11c18a1_0_4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bfd11c18a1_0_4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bfd11c18a1_0_4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bfd11c18a1_0_4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bfd11c18a1_0_5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bfd11c18a1_0_5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95102b9e4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95102b9e4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4107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fd11c18a1_0_5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fd11c18a1_0_5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bfd11c18a1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bfd11c18a1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fd11c18a1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bfd11c18a1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bed5da1a6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bed5da1a6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bfd11c18a1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bfd11c18a1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fd11c18a1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fd11c18a1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fd11c18a1_0_4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fd11c18a1_0_4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0" i="0" u="none" strike="noStrike" cap="none" dirty="0">
                <a:solidFill>
                  <a:srgbClr val="566579"/>
                </a:solidFill>
                <a:latin typeface="NewsGotT" pitchFamily="2" charset="0"/>
                <a:ea typeface="NewsGotT" pitchFamily="2" charset="0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10" name="Google Shape;18;p4">
            <a:extLst>
              <a:ext uri="{FF2B5EF4-FFF2-40B4-BE49-F238E27FC236}">
                <a16:creationId xmlns:a16="http://schemas.microsoft.com/office/drawing/2014/main" id="{F63BE0CC-A1EF-4C66-A804-F362825BFE51}"/>
              </a:ext>
            </a:extLst>
          </p:cNvPr>
          <p:cNvSpPr/>
          <p:nvPr userDrawn="1"/>
        </p:nvSpPr>
        <p:spPr>
          <a:xfrm>
            <a:off x="8260073" y="4817386"/>
            <a:ext cx="572225" cy="23033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NewsGotT" pitchFamily="2" charset="0"/>
            </a:endParaRPr>
          </a:p>
        </p:txBody>
      </p:sp>
      <p:sp>
        <p:nvSpPr>
          <p:cNvPr id="11" name="Google Shape;20;p4">
            <a:extLst>
              <a:ext uri="{FF2B5EF4-FFF2-40B4-BE49-F238E27FC236}">
                <a16:creationId xmlns:a16="http://schemas.microsoft.com/office/drawing/2014/main" id="{6594F5CB-FEC6-4198-90AD-17578C27000B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8260075" y="4814635"/>
            <a:ext cx="572225" cy="23032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100">
                <a:solidFill>
                  <a:srgbClr val="FFFFFF"/>
                </a:solidFill>
                <a:latin typeface="NewsGotT" pitchFamily="2" charset="0"/>
              </a:defRPr>
            </a:lvl1pPr>
            <a:lvl2pPr lvl="1">
              <a:buNone/>
              <a:defRPr sz="900">
                <a:solidFill>
                  <a:srgbClr val="FFFFFF"/>
                </a:solidFill>
              </a:defRPr>
            </a:lvl2pPr>
            <a:lvl3pPr lvl="2">
              <a:buNone/>
              <a:defRPr sz="900">
                <a:solidFill>
                  <a:srgbClr val="FFFFFF"/>
                </a:solidFill>
              </a:defRPr>
            </a:lvl3pPr>
            <a:lvl4pPr lvl="3">
              <a:buNone/>
              <a:defRPr sz="900">
                <a:solidFill>
                  <a:srgbClr val="FFFFFF"/>
                </a:solidFill>
              </a:defRPr>
            </a:lvl4pPr>
            <a:lvl5pPr lvl="4">
              <a:buNone/>
              <a:defRPr sz="900">
                <a:solidFill>
                  <a:srgbClr val="FFFFFF"/>
                </a:solidFill>
              </a:defRPr>
            </a:lvl5pPr>
            <a:lvl6pPr lvl="5">
              <a:buNone/>
              <a:defRPr sz="900">
                <a:solidFill>
                  <a:srgbClr val="FFFFFF"/>
                </a:solidFill>
              </a:defRPr>
            </a:lvl6pPr>
            <a:lvl7pPr lvl="6">
              <a:buNone/>
              <a:defRPr sz="900">
                <a:solidFill>
                  <a:srgbClr val="FFFFFF"/>
                </a:solidFill>
              </a:defRPr>
            </a:lvl7pPr>
            <a:lvl8pPr lvl="7">
              <a:buNone/>
              <a:defRPr sz="900">
                <a:solidFill>
                  <a:srgbClr val="FFFFFF"/>
                </a:solidFill>
              </a:defRPr>
            </a:lvl8pPr>
            <a:lvl9pPr lvl="8">
              <a:buNone/>
              <a:defRPr sz="900"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userDrawn="1">
  <p:cSld name="TITLE_AND_TWO_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8280300" cy="37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None/>
              <a:defRPr sz="2800">
                <a:solidFill>
                  <a:srgbClr val="566579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cxnSp>
        <p:nvCxnSpPr>
          <p:cNvPr id="23" name="Google Shape;23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17" name="Google Shape;18;p4">
            <a:extLst>
              <a:ext uri="{FF2B5EF4-FFF2-40B4-BE49-F238E27FC236}">
                <a16:creationId xmlns:a16="http://schemas.microsoft.com/office/drawing/2014/main" id="{D10BAC57-8A52-40DD-9A79-DEC57015EFFA}"/>
              </a:ext>
            </a:extLst>
          </p:cNvPr>
          <p:cNvSpPr/>
          <p:nvPr userDrawn="1"/>
        </p:nvSpPr>
        <p:spPr>
          <a:xfrm>
            <a:off x="8260073" y="4817386"/>
            <a:ext cx="572225" cy="23033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NewsGotT" pitchFamily="2" charset="0"/>
            </a:endParaRPr>
          </a:p>
        </p:txBody>
      </p:sp>
      <p:sp>
        <p:nvSpPr>
          <p:cNvPr id="18" name="Google Shape;20;p4">
            <a:extLst>
              <a:ext uri="{FF2B5EF4-FFF2-40B4-BE49-F238E27FC236}">
                <a16:creationId xmlns:a16="http://schemas.microsoft.com/office/drawing/2014/main" id="{59F0C4EB-41F4-4363-969C-D6CE525B0D7C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8260075" y="4814635"/>
            <a:ext cx="572225" cy="23032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100">
                <a:solidFill>
                  <a:srgbClr val="FFFFFF"/>
                </a:solidFill>
                <a:latin typeface="NewsGotT" pitchFamily="2" charset="0"/>
              </a:defRPr>
            </a:lvl1pPr>
            <a:lvl2pPr lvl="1">
              <a:buNone/>
              <a:defRPr sz="900">
                <a:solidFill>
                  <a:srgbClr val="FFFFFF"/>
                </a:solidFill>
              </a:defRPr>
            </a:lvl2pPr>
            <a:lvl3pPr lvl="2">
              <a:buNone/>
              <a:defRPr sz="900">
                <a:solidFill>
                  <a:srgbClr val="FFFFFF"/>
                </a:solidFill>
              </a:defRPr>
            </a:lvl3pPr>
            <a:lvl4pPr lvl="3">
              <a:buNone/>
              <a:defRPr sz="900">
                <a:solidFill>
                  <a:srgbClr val="FFFFFF"/>
                </a:solidFill>
              </a:defRPr>
            </a:lvl4pPr>
            <a:lvl5pPr lvl="4">
              <a:buNone/>
              <a:defRPr sz="900">
                <a:solidFill>
                  <a:srgbClr val="FFFFFF"/>
                </a:solidFill>
              </a:defRPr>
            </a:lvl5pPr>
            <a:lvl6pPr lvl="5">
              <a:buNone/>
              <a:defRPr sz="900">
                <a:solidFill>
                  <a:srgbClr val="FFFFFF"/>
                </a:solidFill>
              </a:defRPr>
            </a:lvl6pPr>
            <a:lvl7pPr lvl="6">
              <a:buNone/>
              <a:defRPr sz="900">
                <a:solidFill>
                  <a:srgbClr val="FFFFFF"/>
                </a:solidFill>
              </a:defRPr>
            </a:lvl7pPr>
            <a:lvl8pPr lvl="7">
              <a:buNone/>
              <a:defRPr sz="900">
                <a:solidFill>
                  <a:srgbClr val="FFFFFF"/>
                </a:solidFill>
              </a:defRPr>
            </a:lvl8pPr>
            <a:lvl9pPr lvl="8">
              <a:buNone/>
              <a:defRPr sz="900"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hpeixoto.me/class/aec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3600"/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pic>
        <p:nvPicPr>
          <p:cNvPr id="4" name="Imagem 3" descr="tomorrow needs engineering">
            <a:extLst>
              <a:ext uri="{FF2B5EF4-FFF2-40B4-BE49-F238E27FC236}">
                <a16:creationId xmlns:a16="http://schemas.microsoft.com/office/drawing/2014/main" id="{08313128-F121-46C3-B94A-14EEC7888B9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10671" y="66693"/>
            <a:ext cx="1263018" cy="487164"/>
          </a:xfrm>
          <a:prstGeom prst="rect">
            <a:avLst/>
          </a:prstGeom>
        </p:spPr>
      </p:pic>
      <p:sp>
        <p:nvSpPr>
          <p:cNvPr id="5" name="Google Shape;25;p4">
            <a:extLst>
              <a:ext uri="{FF2B5EF4-FFF2-40B4-BE49-F238E27FC236}">
                <a16:creationId xmlns:a16="http://schemas.microsoft.com/office/drawing/2014/main" id="{217E76D9-EC7A-4881-B999-9B6F4C95CB25}"/>
              </a:ext>
            </a:extLst>
          </p:cNvPr>
          <p:cNvSpPr txBox="1"/>
          <p:nvPr userDrawn="1"/>
        </p:nvSpPr>
        <p:spPr>
          <a:xfrm>
            <a:off x="311700" y="4747700"/>
            <a:ext cx="8520600" cy="3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600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rgbClr val="C6C5C5"/>
                </a:solidFill>
                <a:latin typeface="NewsGotT" pitchFamily="2" charset="0"/>
              </a:rPr>
              <a:t>Hugo Peixoto -  hpeixoto@di.uminho.pt</a:t>
            </a:r>
            <a:endParaRPr sz="900" dirty="0">
              <a:solidFill>
                <a:srgbClr val="C6C5C5"/>
              </a:solidFill>
              <a:latin typeface="NewsGotT" pitchFamily="2" charset="0"/>
            </a:endParaRPr>
          </a:p>
        </p:txBody>
      </p:sp>
      <p:cxnSp>
        <p:nvCxnSpPr>
          <p:cNvPr id="8" name="Google Shape;21;p4">
            <a:extLst>
              <a:ext uri="{FF2B5EF4-FFF2-40B4-BE49-F238E27FC236}">
                <a16:creationId xmlns:a16="http://schemas.microsoft.com/office/drawing/2014/main" id="{E4087AC0-AEE3-409B-B644-725DC36CA1C8}"/>
              </a:ext>
            </a:extLst>
          </p:cNvPr>
          <p:cNvCxnSpPr>
            <a:cxnSpLocks/>
          </p:cNvCxnSpPr>
          <p:nvPr userDrawn="1"/>
        </p:nvCxnSpPr>
        <p:spPr>
          <a:xfrm>
            <a:off x="311700" y="4741850"/>
            <a:ext cx="85206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9" name="Google Shape;24;p4">
            <a:extLst>
              <a:ext uri="{FF2B5EF4-FFF2-40B4-BE49-F238E27FC236}">
                <a16:creationId xmlns:a16="http://schemas.microsoft.com/office/drawing/2014/main" id="{0F7CCC89-0CDB-4BCE-B3A8-4B118559E64E}"/>
              </a:ext>
            </a:extLst>
          </p:cNvPr>
          <p:cNvSpPr txBox="1"/>
          <p:nvPr userDrawn="1"/>
        </p:nvSpPr>
        <p:spPr>
          <a:xfrm>
            <a:off x="6689775" y="4733625"/>
            <a:ext cx="1539826" cy="4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6000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u="sng" dirty="0">
                <a:solidFill>
                  <a:srgbClr val="888888"/>
                </a:solidFill>
                <a:latin typeface="NewsGotT" pitchFamily="2" charset="0"/>
                <a:hlinkClick r:id="rId5"/>
              </a:rPr>
              <a:t>https://hpeixoto.me/class/aec</a:t>
            </a:r>
            <a:endParaRPr sz="900" dirty="0">
              <a:solidFill>
                <a:srgbClr val="888888"/>
              </a:solidFill>
              <a:latin typeface="NewsGotT" pitchFamily="2" charset="0"/>
            </a:endParaRPr>
          </a:p>
        </p:txBody>
      </p:sp>
      <p:sp>
        <p:nvSpPr>
          <p:cNvPr id="10" name="Google Shape;26;p4">
            <a:extLst>
              <a:ext uri="{FF2B5EF4-FFF2-40B4-BE49-F238E27FC236}">
                <a16:creationId xmlns:a16="http://schemas.microsoft.com/office/drawing/2014/main" id="{3A86CE4A-ED09-4027-B856-7A176FC2580B}"/>
              </a:ext>
            </a:extLst>
          </p:cNvPr>
          <p:cNvSpPr txBox="1"/>
          <p:nvPr userDrawn="1"/>
        </p:nvSpPr>
        <p:spPr>
          <a:xfrm>
            <a:off x="289401" y="4741850"/>
            <a:ext cx="2164826" cy="3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6000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rgbClr val="C6C5C5"/>
                </a:solidFill>
                <a:latin typeface="NewsGotT" pitchFamily="2" charset="0"/>
              </a:rPr>
              <a:t>MEBIOM | AEC | 2021/2022 | 1º </a:t>
            </a:r>
            <a:r>
              <a:rPr lang="en-GB" sz="900" dirty="0" err="1">
                <a:solidFill>
                  <a:srgbClr val="C6C5C5"/>
                </a:solidFill>
                <a:latin typeface="NewsGotT" pitchFamily="2" charset="0"/>
              </a:rPr>
              <a:t>Semestre</a:t>
            </a:r>
            <a:endParaRPr sz="900" dirty="0">
              <a:solidFill>
                <a:srgbClr val="C6C5C5"/>
              </a:solidFill>
              <a:latin typeface="NewsGotT" pitchFamily="2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600" b="0" i="0" u="none" strike="noStrike" cap="none">
          <a:solidFill>
            <a:srgbClr val="566579"/>
          </a:solidFill>
          <a:latin typeface="NewsGotT" pitchFamily="2" charset="0"/>
          <a:ea typeface="NewsGotT" pitchFamily="2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NewsGotT" pitchFamily="2" charset="0"/>
          <a:ea typeface="NewsGotT" pitchFamily="2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/>
          <p:nvPr/>
        </p:nvSpPr>
        <p:spPr>
          <a:xfrm>
            <a:off x="3742050" y="634782"/>
            <a:ext cx="1659900" cy="1659900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9"/>
          <p:cNvSpPr txBox="1"/>
          <p:nvPr/>
        </p:nvSpPr>
        <p:spPr>
          <a:xfrm>
            <a:off x="150" y="2387042"/>
            <a:ext cx="9144000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50" dirty="0">
                <a:solidFill>
                  <a:srgbClr val="566579"/>
                </a:solidFill>
                <a:latin typeface="NewsGotT" pitchFamily="2" charset="0"/>
              </a:rPr>
              <a:t>PL01 - </a:t>
            </a:r>
            <a:r>
              <a:rPr lang="en-GB" sz="3350" dirty="0" err="1">
                <a:solidFill>
                  <a:srgbClr val="566579"/>
                </a:solidFill>
                <a:latin typeface="NewsGotT" pitchFamily="2" charset="0"/>
              </a:rPr>
              <a:t>Introdução</a:t>
            </a:r>
            <a:r>
              <a:rPr lang="en-GB" sz="3350" dirty="0">
                <a:solidFill>
                  <a:srgbClr val="566579"/>
                </a:solidFill>
                <a:latin typeface="NewsGotT" pitchFamily="2" charset="0"/>
              </a:rPr>
              <a:t> à </a:t>
            </a:r>
            <a:r>
              <a:rPr lang="en-GB" sz="3350" dirty="0" err="1">
                <a:solidFill>
                  <a:srgbClr val="566579"/>
                </a:solidFill>
                <a:latin typeface="NewsGotT" pitchFamily="2" charset="0"/>
              </a:rPr>
              <a:t>metodologia</a:t>
            </a:r>
            <a:r>
              <a:rPr lang="en-GB" sz="3350" dirty="0">
                <a:solidFill>
                  <a:srgbClr val="566579"/>
                </a:solidFill>
                <a:latin typeface="NewsGotT" pitchFamily="2" charset="0"/>
              </a:rPr>
              <a:t> CRISP-DM</a:t>
            </a:r>
            <a:endParaRPr sz="3350" dirty="0">
              <a:solidFill>
                <a:srgbClr val="566579"/>
              </a:solidFill>
              <a:latin typeface="NewsGotT" pitchFamily="2" charset="0"/>
            </a:endParaRPr>
          </a:p>
        </p:txBody>
      </p:sp>
      <p:sp>
        <p:nvSpPr>
          <p:cNvPr id="54" name="Google Shape;54;p9"/>
          <p:cNvSpPr txBox="1"/>
          <p:nvPr/>
        </p:nvSpPr>
        <p:spPr>
          <a:xfrm>
            <a:off x="0" y="2915217"/>
            <a:ext cx="9144000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accent3"/>
                </a:solidFill>
                <a:latin typeface="NewsGotT" pitchFamily="2" charset="0"/>
              </a:rPr>
              <a:t>SAEC - </a:t>
            </a:r>
            <a:r>
              <a:rPr lang="en-GB" sz="1800" dirty="0" err="1">
                <a:solidFill>
                  <a:schemeClr val="accent3"/>
                </a:solidFill>
                <a:latin typeface="NewsGotT" pitchFamily="2" charset="0"/>
              </a:rPr>
              <a:t>Mestrado</a:t>
            </a:r>
            <a:r>
              <a:rPr lang="en-GB" sz="1800" dirty="0">
                <a:solidFill>
                  <a:schemeClr val="accent3"/>
                </a:solidFill>
                <a:latin typeface="NewsGotT" pitchFamily="2" charset="0"/>
              </a:rPr>
              <a:t> </a:t>
            </a:r>
            <a:r>
              <a:rPr lang="en-GB" sz="1800" dirty="0" err="1">
                <a:solidFill>
                  <a:schemeClr val="accent3"/>
                </a:solidFill>
                <a:latin typeface="NewsGotT" pitchFamily="2" charset="0"/>
              </a:rPr>
              <a:t>em</a:t>
            </a:r>
            <a:r>
              <a:rPr lang="en-GB" sz="1800" dirty="0">
                <a:solidFill>
                  <a:schemeClr val="accent3"/>
                </a:solidFill>
                <a:latin typeface="NewsGotT" pitchFamily="2" charset="0"/>
              </a:rPr>
              <a:t> </a:t>
            </a:r>
            <a:r>
              <a:rPr lang="en-GB" sz="1800" dirty="0" err="1">
                <a:solidFill>
                  <a:schemeClr val="accent3"/>
                </a:solidFill>
                <a:latin typeface="NewsGotT" pitchFamily="2" charset="0"/>
              </a:rPr>
              <a:t>Engenharia</a:t>
            </a:r>
            <a:r>
              <a:rPr lang="en-GB" sz="1800" dirty="0">
                <a:solidFill>
                  <a:schemeClr val="accent3"/>
                </a:solidFill>
                <a:latin typeface="NewsGotT" pitchFamily="2" charset="0"/>
              </a:rPr>
              <a:t> </a:t>
            </a:r>
            <a:r>
              <a:rPr lang="en-GB" sz="1800" dirty="0" err="1">
                <a:solidFill>
                  <a:schemeClr val="accent3"/>
                </a:solidFill>
                <a:latin typeface="NewsGotT" pitchFamily="2" charset="0"/>
              </a:rPr>
              <a:t>Biomédica</a:t>
            </a:r>
            <a:endParaRPr sz="1800" dirty="0">
              <a:solidFill>
                <a:schemeClr val="accent3"/>
              </a:solidFill>
              <a:latin typeface="NewsGotT" pitchFamily="2" charset="0"/>
            </a:endParaRPr>
          </a:p>
        </p:txBody>
      </p:sp>
      <p:pic>
        <p:nvPicPr>
          <p:cNvPr id="56" name="Google Shape;5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0798" y="893373"/>
            <a:ext cx="1142700" cy="114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BE097981-63D6-416E-A5A6-6511A1DE376C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720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8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8280300" cy="37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 err="1"/>
              <a:t>CR</a:t>
            </a:r>
            <a:r>
              <a:rPr lang="en-GB" sz="2000" dirty="0" err="1"/>
              <a:t>oss</a:t>
            </a:r>
            <a:r>
              <a:rPr lang="en-GB" sz="2000" dirty="0"/>
              <a:t> </a:t>
            </a:r>
            <a:r>
              <a:rPr lang="en-GB" sz="2000" b="1" dirty="0"/>
              <a:t>I</a:t>
            </a:r>
            <a:r>
              <a:rPr lang="en-GB" sz="2000" dirty="0"/>
              <a:t>ndustry </a:t>
            </a:r>
            <a:r>
              <a:rPr lang="en-GB" sz="2000" b="1" dirty="0"/>
              <a:t>S</a:t>
            </a:r>
            <a:r>
              <a:rPr lang="en-GB" sz="2000" dirty="0"/>
              <a:t>tandard </a:t>
            </a:r>
            <a:r>
              <a:rPr lang="en-GB" sz="2000" b="1" dirty="0"/>
              <a:t>P</a:t>
            </a:r>
            <a:r>
              <a:rPr lang="en-GB" sz="2000" dirty="0"/>
              <a:t>rocess for </a:t>
            </a:r>
            <a:r>
              <a:rPr lang="en-GB" sz="2000" b="1" dirty="0"/>
              <a:t>D</a:t>
            </a:r>
            <a:r>
              <a:rPr lang="en-GB" sz="2000" dirty="0"/>
              <a:t>ata </a:t>
            </a:r>
            <a:r>
              <a:rPr lang="en-GB" sz="2000" b="1" dirty="0"/>
              <a:t>M</a:t>
            </a:r>
            <a:r>
              <a:rPr lang="en-GB" sz="2000" dirty="0"/>
              <a:t>ining</a:t>
            </a:r>
            <a:endParaRPr sz="2000" dirty="0"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000" dirty="0" err="1"/>
              <a:t>Esforço</a:t>
            </a:r>
            <a:r>
              <a:rPr lang="en-GB" sz="2000" dirty="0"/>
              <a:t> </a:t>
            </a:r>
            <a:r>
              <a:rPr lang="en-GB" sz="2000" dirty="0" err="1"/>
              <a:t>financiado</a:t>
            </a:r>
            <a:r>
              <a:rPr lang="en-GB" sz="2000" dirty="0"/>
              <a:t> pela </a:t>
            </a:r>
            <a:r>
              <a:rPr lang="en-GB" sz="2000" dirty="0" err="1"/>
              <a:t>Comunidade</a:t>
            </a:r>
            <a:r>
              <a:rPr lang="en-GB" sz="2000" dirty="0"/>
              <a:t> </a:t>
            </a:r>
            <a:r>
              <a:rPr lang="en-GB" sz="2000" dirty="0" err="1"/>
              <a:t>Europeia</a:t>
            </a:r>
            <a:r>
              <a:rPr lang="en-GB" sz="2000" dirty="0"/>
              <a:t> para </a:t>
            </a:r>
            <a:r>
              <a:rPr lang="en-GB" sz="2000" dirty="0" err="1"/>
              <a:t>desenvolver</a:t>
            </a:r>
            <a:r>
              <a:rPr lang="en-GB" sz="2000" dirty="0"/>
              <a:t> </a:t>
            </a:r>
            <a:r>
              <a:rPr lang="en-GB" sz="2000" dirty="0" err="1"/>
              <a:t>uma</a:t>
            </a:r>
            <a:r>
              <a:rPr lang="en-GB" sz="2000" dirty="0"/>
              <a:t> </a:t>
            </a:r>
            <a:r>
              <a:rPr lang="en-GB" sz="2000" dirty="0" err="1"/>
              <a:t>metodologia</a:t>
            </a:r>
            <a:r>
              <a:rPr lang="en-GB" sz="2000" dirty="0"/>
              <a:t> para o </a:t>
            </a:r>
            <a:r>
              <a:rPr lang="en-GB" sz="2000" dirty="0" err="1"/>
              <a:t>processo</a:t>
            </a:r>
            <a:r>
              <a:rPr lang="en-GB" sz="2000" dirty="0"/>
              <a:t> de Data Mining </a:t>
            </a:r>
            <a:endParaRPr sz="2000" dirty="0"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b="1" dirty="0" err="1">
                <a:solidFill>
                  <a:schemeClr val="accent5"/>
                </a:solidFill>
                <a:highlight>
                  <a:srgbClr val="FFFFFF"/>
                </a:highlight>
              </a:rPr>
              <a:t>Principais</a:t>
            </a:r>
            <a:r>
              <a:rPr lang="en-GB" sz="2400" b="1" dirty="0">
                <a:solidFill>
                  <a:schemeClr val="accent5"/>
                </a:solidFill>
                <a:highlight>
                  <a:srgbClr val="FFFFFF"/>
                </a:highlight>
              </a:rPr>
              <a:t> </a:t>
            </a:r>
            <a:r>
              <a:rPr lang="en-GB" sz="2400" b="1" dirty="0" err="1">
                <a:solidFill>
                  <a:schemeClr val="accent5"/>
                </a:solidFill>
                <a:highlight>
                  <a:srgbClr val="FFFFFF"/>
                </a:highlight>
              </a:rPr>
              <a:t>objetivos</a:t>
            </a:r>
            <a:r>
              <a:rPr lang="en-GB" sz="2400" b="1" dirty="0">
                <a:solidFill>
                  <a:schemeClr val="accent5"/>
                </a:solidFill>
                <a:highlight>
                  <a:srgbClr val="FFFFFF"/>
                </a:highlight>
              </a:rPr>
              <a:t>:</a:t>
            </a:r>
            <a:endParaRPr sz="2400" b="1" dirty="0">
              <a:solidFill>
                <a:schemeClr val="accent5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⇁"/>
            </a:pPr>
            <a:r>
              <a:rPr lang="en-GB" sz="2000" dirty="0" err="1"/>
              <a:t>Encorajar</a:t>
            </a:r>
            <a:r>
              <a:rPr lang="en-GB" sz="2000" dirty="0"/>
              <a:t> a </a:t>
            </a:r>
            <a:r>
              <a:rPr lang="en-GB" sz="2000" dirty="0" err="1"/>
              <a:t>utilização</a:t>
            </a:r>
            <a:r>
              <a:rPr lang="en-GB" sz="2000" dirty="0"/>
              <a:t> de ferramentas </a:t>
            </a:r>
            <a:r>
              <a:rPr lang="en-GB" sz="2000" dirty="0" err="1"/>
              <a:t>interoperáveis</a:t>
            </a:r>
            <a:r>
              <a:rPr lang="en-GB" sz="2000" dirty="0"/>
              <a:t> </a:t>
            </a:r>
            <a:r>
              <a:rPr lang="en-GB" sz="2000" dirty="0" err="1"/>
              <a:t>ao</a:t>
            </a:r>
            <a:r>
              <a:rPr lang="en-GB" sz="2000" dirty="0"/>
              <a:t> </a:t>
            </a:r>
            <a:r>
              <a:rPr lang="en-GB" sz="2000" dirty="0" err="1"/>
              <a:t>longo</a:t>
            </a:r>
            <a:r>
              <a:rPr lang="en-GB" sz="2000" dirty="0"/>
              <a:t> de </a:t>
            </a:r>
            <a:r>
              <a:rPr lang="en-GB" sz="2000" dirty="0" err="1"/>
              <a:t>todo</a:t>
            </a:r>
            <a:r>
              <a:rPr lang="en-GB" sz="2000" dirty="0"/>
              <a:t> o  </a:t>
            </a:r>
            <a:r>
              <a:rPr lang="en-GB" sz="2000" dirty="0" err="1"/>
              <a:t>processo</a:t>
            </a:r>
            <a:r>
              <a:rPr lang="en-GB" sz="2000" dirty="0"/>
              <a:t> de Data Mining;</a:t>
            </a:r>
            <a:endParaRPr sz="2000" dirty="0"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⇁"/>
            </a:pPr>
            <a:r>
              <a:rPr lang="en-GB" sz="2000" dirty="0" err="1"/>
              <a:t>Retirar</a:t>
            </a:r>
            <a:r>
              <a:rPr lang="en-GB" sz="2000" dirty="0"/>
              <a:t> </a:t>
            </a:r>
            <a:r>
              <a:rPr lang="en-GB" sz="2000" dirty="0" err="1"/>
              <a:t>conhecimento</a:t>
            </a:r>
            <a:r>
              <a:rPr lang="en-GB" sz="2000" dirty="0"/>
              <a:t> </a:t>
            </a:r>
            <a:r>
              <a:rPr lang="en-GB" sz="2000" dirty="0" err="1"/>
              <a:t>valioso</a:t>
            </a:r>
            <a:r>
              <a:rPr lang="en-GB" sz="2000" dirty="0"/>
              <a:t> de </a:t>
            </a:r>
            <a:r>
              <a:rPr lang="en-GB" sz="2000" dirty="0" err="1"/>
              <a:t>tarefas</a:t>
            </a:r>
            <a:r>
              <a:rPr lang="en-GB" sz="2000" dirty="0"/>
              <a:t> simples de Data Mining.</a:t>
            </a:r>
            <a:endParaRPr sz="2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7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700" dirty="0"/>
          </a:p>
        </p:txBody>
      </p:sp>
      <p:sp>
        <p:nvSpPr>
          <p:cNvPr id="149" name="Google Shape;149;p18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5A6F82A2-B4F6-450C-B59A-1EA31258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  <p:sp>
        <p:nvSpPr>
          <p:cNvPr id="156" name="Google Shape;156;p19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9"/>
          <p:cNvSpPr/>
          <p:nvPr/>
        </p:nvSpPr>
        <p:spPr>
          <a:xfrm>
            <a:off x="3987759" y="1491550"/>
            <a:ext cx="1168500" cy="1168500"/>
          </a:xfrm>
          <a:prstGeom prst="ellipse">
            <a:avLst/>
          </a:prstGeom>
          <a:noFill/>
          <a:ln w="38100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8" name="Google Shape;158;p19"/>
          <p:cNvGrpSpPr/>
          <p:nvPr/>
        </p:nvGrpSpPr>
        <p:grpSpPr>
          <a:xfrm>
            <a:off x="4406833" y="1904751"/>
            <a:ext cx="330365" cy="342096"/>
            <a:chOff x="7261225" y="3236913"/>
            <a:chExt cx="2992438" cy="3098700"/>
          </a:xfrm>
        </p:grpSpPr>
        <p:sp>
          <p:nvSpPr>
            <p:cNvPr id="159" name="Google Shape;159;p19"/>
            <p:cNvSpPr/>
            <p:nvPr/>
          </p:nvSpPr>
          <p:spPr>
            <a:xfrm>
              <a:off x="7261225" y="3236913"/>
              <a:ext cx="2703600" cy="3098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9982" y="0"/>
                  </a:moveTo>
                  <a:lnTo>
                    <a:pt x="60863" y="61"/>
                  </a:lnTo>
                  <a:lnTo>
                    <a:pt x="61814" y="276"/>
                  </a:lnTo>
                  <a:lnTo>
                    <a:pt x="62907" y="645"/>
                  </a:lnTo>
                  <a:lnTo>
                    <a:pt x="64140" y="1106"/>
                  </a:lnTo>
                  <a:lnTo>
                    <a:pt x="65480" y="1690"/>
                  </a:lnTo>
                  <a:lnTo>
                    <a:pt x="66889" y="2396"/>
                  </a:lnTo>
                  <a:lnTo>
                    <a:pt x="68440" y="3165"/>
                  </a:lnTo>
                  <a:lnTo>
                    <a:pt x="70061" y="3994"/>
                  </a:lnTo>
                  <a:lnTo>
                    <a:pt x="71753" y="4886"/>
                  </a:lnTo>
                  <a:lnTo>
                    <a:pt x="73550" y="5838"/>
                  </a:lnTo>
                  <a:lnTo>
                    <a:pt x="75418" y="6791"/>
                  </a:lnTo>
                  <a:lnTo>
                    <a:pt x="77392" y="7774"/>
                  </a:lnTo>
                  <a:lnTo>
                    <a:pt x="79400" y="8758"/>
                  </a:lnTo>
                  <a:lnTo>
                    <a:pt x="81444" y="9710"/>
                  </a:lnTo>
                  <a:lnTo>
                    <a:pt x="83594" y="10663"/>
                  </a:lnTo>
                  <a:lnTo>
                    <a:pt x="85779" y="11585"/>
                  </a:lnTo>
                  <a:lnTo>
                    <a:pt x="87999" y="12445"/>
                  </a:lnTo>
                  <a:lnTo>
                    <a:pt x="90255" y="13244"/>
                  </a:lnTo>
                  <a:lnTo>
                    <a:pt x="92546" y="13982"/>
                  </a:lnTo>
                  <a:lnTo>
                    <a:pt x="94907" y="14596"/>
                  </a:lnTo>
                  <a:lnTo>
                    <a:pt x="98114" y="15334"/>
                  </a:lnTo>
                  <a:lnTo>
                    <a:pt x="101286" y="15795"/>
                  </a:lnTo>
                  <a:lnTo>
                    <a:pt x="104422" y="16133"/>
                  </a:lnTo>
                  <a:lnTo>
                    <a:pt x="107524" y="16348"/>
                  </a:lnTo>
                  <a:lnTo>
                    <a:pt x="110590" y="16471"/>
                  </a:lnTo>
                  <a:lnTo>
                    <a:pt x="113656" y="16471"/>
                  </a:lnTo>
                  <a:lnTo>
                    <a:pt x="116651" y="16471"/>
                  </a:lnTo>
                  <a:lnTo>
                    <a:pt x="116969" y="16471"/>
                  </a:lnTo>
                  <a:lnTo>
                    <a:pt x="117286" y="16501"/>
                  </a:lnTo>
                  <a:lnTo>
                    <a:pt x="117674" y="16532"/>
                  </a:lnTo>
                  <a:lnTo>
                    <a:pt x="118026" y="16655"/>
                  </a:lnTo>
                  <a:lnTo>
                    <a:pt x="118414" y="16809"/>
                  </a:lnTo>
                  <a:lnTo>
                    <a:pt x="118801" y="17024"/>
                  </a:lnTo>
                  <a:lnTo>
                    <a:pt x="119118" y="17331"/>
                  </a:lnTo>
                  <a:lnTo>
                    <a:pt x="119436" y="17731"/>
                  </a:lnTo>
                  <a:lnTo>
                    <a:pt x="119647" y="18284"/>
                  </a:lnTo>
                  <a:lnTo>
                    <a:pt x="119788" y="18991"/>
                  </a:lnTo>
                  <a:lnTo>
                    <a:pt x="119859" y="19790"/>
                  </a:lnTo>
                  <a:lnTo>
                    <a:pt x="119859" y="19974"/>
                  </a:lnTo>
                  <a:lnTo>
                    <a:pt x="119859" y="20404"/>
                  </a:lnTo>
                  <a:lnTo>
                    <a:pt x="119859" y="21111"/>
                  </a:lnTo>
                  <a:lnTo>
                    <a:pt x="119859" y="21971"/>
                  </a:lnTo>
                  <a:lnTo>
                    <a:pt x="119859" y="23047"/>
                  </a:lnTo>
                  <a:lnTo>
                    <a:pt x="119859" y="24338"/>
                  </a:lnTo>
                  <a:lnTo>
                    <a:pt x="119859" y="25720"/>
                  </a:lnTo>
                  <a:lnTo>
                    <a:pt x="119894" y="27257"/>
                  </a:lnTo>
                  <a:lnTo>
                    <a:pt x="119894" y="28886"/>
                  </a:lnTo>
                  <a:lnTo>
                    <a:pt x="119894" y="30637"/>
                  </a:lnTo>
                  <a:lnTo>
                    <a:pt x="119894" y="32419"/>
                  </a:lnTo>
                  <a:lnTo>
                    <a:pt x="119894" y="34294"/>
                  </a:lnTo>
                  <a:lnTo>
                    <a:pt x="119929" y="36199"/>
                  </a:lnTo>
                  <a:lnTo>
                    <a:pt x="119929" y="38104"/>
                  </a:lnTo>
                  <a:lnTo>
                    <a:pt x="119929" y="40010"/>
                  </a:lnTo>
                  <a:lnTo>
                    <a:pt x="119929" y="41854"/>
                  </a:lnTo>
                  <a:lnTo>
                    <a:pt x="119964" y="43667"/>
                  </a:lnTo>
                  <a:lnTo>
                    <a:pt x="119964" y="45418"/>
                  </a:lnTo>
                  <a:lnTo>
                    <a:pt x="119964" y="47016"/>
                  </a:lnTo>
                  <a:lnTo>
                    <a:pt x="119964" y="48553"/>
                  </a:lnTo>
                  <a:lnTo>
                    <a:pt x="119964" y="49966"/>
                  </a:lnTo>
                  <a:lnTo>
                    <a:pt x="119964" y="51165"/>
                  </a:lnTo>
                  <a:lnTo>
                    <a:pt x="119999" y="52271"/>
                  </a:lnTo>
                  <a:lnTo>
                    <a:pt x="119999" y="53162"/>
                  </a:lnTo>
                  <a:lnTo>
                    <a:pt x="119999" y="53807"/>
                  </a:lnTo>
                  <a:lnTo>
                    <a:pt x="119999" y="54207"/>
                  </a:lnTo>
                  <a:lnTo>
                    <a:pt x="119999" y="54391"/>
                  </a:lnTo>
                  <a:lnTo>
                    <a:pt x="119894" y="57341"/>
                  </a:lnTo>
                  <a:lnTo>
                    <a:pt x="119506" y="60322"/>
                  </a:lnTo>
                  <a:lnTo>
                    <a:pt x="118907" y="63272"/>
                  </a:lnTo>
                  <a:lnTo>
                    <a:pt x="118167" y="66192"/>
                  </a:lnTo>
                  <a:lnTo>
                    <a:pt x="118026" y="66407"/>
                  </a:lnTo>
                  <a:lnTo>
                    <a:pt x="117920" y="66714"/>
                  </a:lnTo>
                  <a:lnTo>
                    <a:pt x="117709" y="66991"/>
                  </a:lnTo>
                  <a:lnTo>
                    <a:pt x="117462" y="67267"/>
                  </a:lnTo>
                  <a:lnTo>
                    <a:pt x="117074" y="67451"/>
                  </a:lnTo>
                  <a:lnTo>
                    <a:pt x="116651" y="67574"/>
                  </a:lnTo>
                  <a:lnTo>
                    <a:pt x="116158" y="67544"/>
                  </a:lnTo>
                  <a:lnTo>
                    <a:pt x="115559" y="67390"/>
                  </a:lnTo>
                  <a:lnTo>
                    <a:pt x="114255" y="67083"/>
                  </a:lnTo>
                  <a:lnTo>
                    <a:pt x="112916" y="66806"/>
                  </a:lnTo>
                  <a:lnTo>
                    <a:pt x="111541" y="66622"/>
                  </a:lnTo>
                  <a:lnTo>
                    <a:pt x="110061" y="66468"/>
                  </a:lnTo>
                  <a:lnTo>
                    <a:pt x="108440" y="66376"/>
                  </a:lnTo>
                  <a:lnTo>
                    <a:pt x="106643" y="66345"/>
                  </a:lnTo>
                  <a:lnTo>
                    <a:pt x="103788" y="66468"/>
                  </a:lnTo>
                  <a:lnTo>
                    <a:pt x="101039" y="66745"/>
                  </a:lnTo>
                  <a:lnTo>
                    <a:pt x="98325" y="67267"/>
                  </a:lnTo>
                  <a:lnTo>
                    <a:pt x="95753" y="67943"/>
                  </a:lnTo>
                  <a:lnTo>
                    <a:pt x="93215" y="68834"/>
                  </a:lnTo>
                  <a:lnTo>
                    <a:pt x="90784" y="69879"/>
                  </a:lnTo>
                  <a:lnTo>
                    <a:pt x="88528" y="71108"/>
                  </a:lnTo>
                  <a:lnTo>
                    <a:pt x="86343" y="72460"/>
                  </a:lnTo>
                  <a:lnTo>
                    <a:pt x="84334" y="73935"/>
                  </a:lnTo>
                  <a:lnTo>
                    <a:pt x="82466" y="75595"/>
                  </a:lnTo>
                  <a:lnTo>
                    <a:pt x="80704" y="77346"/>
                  </a:lnTo>
                  <a:lnTo>
                    <a:pt x="79154" y="79252"/>
                  </a:lnTo>
                  <a:lnTo>
                    <a:pt x="77744" y="81218"/>
                  </a:lnTo>
                  <a:lnTo>
                    <a:pt x="76581" y="83339"/>
                  </a:lnTo>
                  <a:lnTo>
                    <a:pt x="75594" y="85521"/>
                  </a:lnTo>
                  <a:lnTo>
                    <a:pt x="74784" y="87795"/>
                  </a:lnTo>
                  <a:lnTo>
                    <a:pt x="74185" y="90130"/>
                  </a:lnTo>
                  <a:lnTo>
                    <a:pt x="73832" y="92588"/>
                  </a:lnTo>
                  <a:lnTo>
                    <a:pt x="73726" y="95016"/>
                  </a:lnTo>
                  <a:lnTo>
                    <a:pt x="73832" y="97352"/>
                  </a:lnTo>
                  <a:lnTo>
                    <a:pt x="74149" y="99626"/>
                  </a:lnTo>
                  <a:lnTo>
                    <a:pt x="74643" y="101869"/>
                  </a:lnTo>
                  <a:lnTo>
                    <a:pt x="75383" y="104020"/>
                  </a:lnTo>
                  <a:lnTo>
                    <a:pt x="76264" y="106110"/>
                  </a:lnTo>
                  <a:lnTo>
                    <a:pt x="77286" y="108107"/>
                  </a:lnTo>
                  <a:lnTo>
                    <a:pt x="78555" y="110012"/>
                  </a:lnTo>
                  <a:lnTo>
                    <a:pt x="78696" y="110227"/>
                  </a:lnTo>
                  <a:lnTo>
                    <a:pt x="78837" y="110443"/>
                  </a:lnTo>
                  <a:lnTo>
                    <a:pt x="78977" y="110658"/>
                  </a:lnTo>
                  <a:lnTo>
                    <a:pt x="79013" y="110934"/>
                  </a:lnTo>
                  <a:lnTo>
                    <a:pt x="78942" y="111211"/>
                  </a:lnTo>
                  <a:lnTo>
                    <a:pt x="78731" y="111549"/>
                  </a:lnTo>
                  <a:lnTo>
                    <a:pt x="78343" y="111887"/>
                  </a:lnTo>
                  <a:lnTo>
                    <a:pt x="75911" y="113423"/>
                  </a:lnTo>
                  <a:lnTo>
                    <a:pt x="73621" y="114806"/>
                  </a:lnTo>
                  <a:lnTo>
                    <a:pt x="71436" y="116005"/>
                  </a:lnTo>
                  <a:lnTo>
                    <a:pt x="69427" y="117049"/>
                  </a:lnTo>
                  <a:lnTo>
                    <a:pt x="67488" y="117941"/>
                  </a:lnTo>
                  <a:lnTo>
                    <a:pt x="65726" y="118678"/>
                  </a:lnTo>
                  <a:lnTo>
                    <a:pt x="64105" y="119262"/>
                  </a:lnTo>
                  <a:lnTo>
                    <a:pt x="62590" y="119661"/>
                  </a:lnTo>
                  <a:lnTo>
                    <a:pt x="61215" y="119877"/>
                  </a:lnTo>
                  <a:lnTo>
                    <a:pt x="59982" y="120000"/>
                  </a:lnTo>
                  <a:lnTo>
                    <a:pt x="58925" y="119907"/>
                  </a:lnTo>
                  <a:lnTo>
                    <a:pt x="57762" y="119692"/>
                  </a:lnTo>
                  <a:lnTo>
                    <a:pt x="56422" y="119354"/>
                  </a:lnTo>
                  <a:lnTo>
                    <a:pt x="54942" y="118893"/>
                  </a:lnTo>
                  <a:lnTo>
                    <a:pt x="53356" y="118309"/>
                  </a:lnTo>
                  <a:lnTo>
                    <a:pt x="51700" y="117572"/>
                  </a:lnTo>
                  <a:lnTo>
                    <a:pt x="49867" y="116773"/>
                  </a:lnTo>
                  <a:lnTo>
                    <a:pt x="47999" y="115820"/>
                  </a:lnTo>
                  <a:lnTo>
                    <a:pt x="46061" y="114775"/>
                  </a:lnTo>
                  <a:lnTo>
                    <a:pt x="44017" y="113577"/>
                  </a:lnTo>
                  <a:lnTo>
                    <a:pt x="41973" y="112317"/>
                  </a:lnTo>
                  <a:lnTo>
                    <a:pt x="39823" y="110965"/>
                  </a:lnTo>
                  <a:lnTo>
                    <a:pt x="37638" y="109490"/>
                  </a:lnTo>
                  <a:lnTo>
                    <a:pt x="35453" y="107923"/>
                  </a:lnTo>
                  <a:lnTo>
                    <a:pt x="33233" y="106294"/>
                  </a:lnTo>
                  <a:lnTo>
                    <a:pt x="31013" y="104573"/>
                  </a:lnTo>
                  <a:lnTo>
                    <a:pt x="28792" y="102729"/>
                  </a:lnTo>
                  <a:lnTo>
                    <a:pt x="26572" y="100824"/>
                  </a:lnTo>
                  <a:lnTo>
                    <a:pt x="24387" y="98857"/>
                  </a:lnTo>
                  <a:lnTo>
                    <a:pt x="22202" y="96829"/>
                  </a:lnTo>
                  <a:lnTo>
                    <a:pt x="20123" y="94709"/>
                  </a:lnTo>
                  <a:lnTo>
                    <a:pt x="18079" y="92496"/>
                  </a:lnTo>
                  <a:lnTo>
                    <a:pt x="16070" y="90284"/>
                  </a:lnTo>
                  <a:lnTo>
                    <a:pt x="14132" y="87979"/>
                  </a:lnTo>
                  <a:lnTo>
                    <a:pt x="12299" y="85644"/>
                  </a:lnTo>
                  <a:lnTo>
                    <a:pt x="10537" y="83216"/>
                  </a:lnTo>
                  <a:lnTo>
                    <a:pt x="8845" y="80788"/>
                  </a:lnTo>
                  <a:lnTo>
                    <a:pt x="7295" y="78268"/>
                  </a:lnTo>
                  <a:lnTo>
                    <a:pt x="5885" y="75749"/>
                  </a:lnTo>
                  <a:lnTo>
                    <a:pt x="4581" y="73137"/>
                  </a:lnTo>
                  <a:lnTo>
                    <a:pt x="3383" y="70555"/>
                  </a:lnTo>
                  <a:lnTo>
                    <a:pt x="2396" y="67912"/>
                  </a:lnTo>
                  <a:lnTo>
                    <a:pt x="1550" y="65239"/>
                  </a:lnTo>
                  <a:lnTo>
                    <a:pt x="881" y="62535"/>
                  </a:lnTo>
                  <a:lnTo>
                    <a:pt x="387" y="59830"/>
                  </a:lnTo>
                  <a:lnTo>
                    <a:pt x="70" y="57096"/>
                  </a:lnTo>
                  <a:lnTo>
                    <a:pt x="0" y="54391"/>
                  </a:lnTo>
                  <a:lnTo>
                    <a:pt x="0" y="54207"/>
                  </a:lnTo>
                  <a:lnTo>
                    <a:pt x="0" y="53777"/>
                  </a:lnTo>
                  <a:lnTo>
                    <a:pt x="0" y="53070"/>
                  </a:lnTo>
                  <a:lnTo>
                    <a:pt x="0" y="52179"/>
                  </a:lnTo>
                  <a:lnTo>
                    <a:pt x="35" y="51072"/>
                  </a:lnTo>
                  <a:lnTo>
                    <a:pt x="35" y="49782"/>
                  </a:lnTo>
                  <a:lnTo>
                    <a:pt x="70" y="48368"/>
                  </a:lnTo>
                  <a:lnTo>
                    <a:pt x="140" y="46801"/>
                  </a:lnTo>
                  <a:lnTo>
                    <a:pt x="140" y="45111"/>
                  </a:lnTo>
                  <a:lnTo>
                    <a:pt x="176" y="43329"/>
                  </a:lnTo>
                  <a:lnTo>
                    <a:pt x="211" y="41454"/>
                  </a:lnTo>
                  <a:lnTo>
                    <a:pt x="246" y="39549"/>
                  </a:lnTo>
                  <a:lnTo>
                    <a:pt x="281" y="37613"/>
                  </a:lnTo>
                  <a:lnTo>
                    <a:pt x="352" y="35677"/>
                  </a:lnTo>
                  <a:lnTo>
                    <a:pt x="387" y="33710"/>
                  </a:lnTo>
                  <a:lnTo>
                    <a:pt x="387" y="31805"/>
                  </a:lnTo>
                  <a:lnTo>
                    <a:pt x="422" y="29961"/>
                  </a:lnTo>
                  <a:lnTo>
                    <a:pt x="458" y="28148"/>
                  </a:lnTo>
                  <a:lnTo>
                    <a:pt x="493" y="26427"/>
                  </a:lnTo>
                  <a:lnTo>
                    <a:pt x="528" y="24860"/>
                  </a:lnTo>
                  <a:lnTo>
                    <a:pt x="599" y="23416"/>
                  </a:lnTo>
                  <a:lnTo>
                    <a:pt x="599" y="22125"/>
                  </a:lnTo>
                  <a:lnTo>
                    <a:pt x="634" y="20988"/>
                  </a:lnTo>
                  <a:lnTo>
                    <a:pt x="669" y="20035"/>
                  </a:lnTo>
                  <a:lnTo>
                    <a:pt x="669" y="19359"/>
                  </a:lnTo>
                  <a:lnTo>
                    <a:pt x="704" y="18868"/>
                  </a:lnTo>
                  <a:lnTo>
                    <a:pt x="704" y="18653"/>
                  </a:lnTo>
                  <a:lnTo>
                    <a:pt x="881" y="17823"/>
                  </a:lnTo>
                  <a:lnTo>
                    <a:pt x="1162" y="17208"/>
                  </a:lnTo>
                  <a:lnTo>
                    <a:pt x="1480" y="16747"/>
                  </a:lnTo>
                  <a:lnTo>
                    <a:pt x="1797" y="16440"/>
                  </a:lnTo>
                  <a:lnTo>
                    <a:pt x="2185" y="16256"/>
                  </a:lnTo>
                  <a:lnTo>
                    <a:pt x="2502" y="16133"/>
                  </a:lnTo>
                  <a:lnTo>
                    <a:pt x="2889" y="16102"/>
                  </a:lnTo>
                  <a:lnTo>
                    <a:pt x="3277" y="16102"/>
                  </a:lnTo>
                  <a:lnTo>
                    <a:pt x="3594" y="16102"/>
                  </a:lnTo>
                  <a:lnTo>
                    <a:pt x="6590" y="16225"/>
                  </a:lnTo>
                  <a:lnTo>
                    <a:pt x="9656" y="16317"/>
                  </a:lnTo>
                  <a:lnTo>
                    <a:pt x="12757" y="16348"/>
                  </a:lnTo>
                  <a:lnTo>
                    <a:pt x="15894" y="16317"/>
                  </a:lnTo>
                  <a:lnTo>
                    <a:pt x="19066" y="16133"/>
                  </a:lnTo>
                  <a:lnTo>
                    <a:pt x="22308" y="15856"/>
                  </a:lnTo>
                  <a:lnTo>
                    <a:pt x="25515" y="15334"/>
                  </a:lnTo>
                  <a:lnTo>
                    <a:pt x="28828" y="14596"/>
                  </a:lnTo>
                  <a:lnTo>
                    <a:pt x="31400" y="13920"/>
                  </a:lnTo>
                  <a:lnTo>
                    <a:pt x="33867" y="13060"/>
                  </a:lnTo>
                  <a:lnTo>
                    <a:pt x="36229" y="12169"/>
                  </a:lnTo>
                  <a:lnTo>
                    <a:pt x="38519" y="11154"/>
                  </a:lnTo>
                  <a:lnTo>
                    <a:pt x="40669" y="10140"/>
                  </a:lnTo>
                  <a:lnTo>
                    <a:pt x="42748" y="9096"/>
                  </a:lnTo>
                  <a:lnTo>
                    <a:pt x="44722" y="7989"/>
                  </a:lnTo>
                  <a:lnTo>
                    <a:pt x="46625" y="6883"/>
                  </a:lnTo>
                  <a:lnTo>
                    <a:pt x="48387" y="5838"/>
                  </a:lnTo>
                  <a:lnTo>
                    <a:pt x="50044" y="4763"/>
                  </a:lnTo>
                  <a:lnTo>
                    <a:pt x="51629" y="3779"/>
                  </a:lnTo>
                  <a:lnTo>
                    <a:pt x="53110" y="2919"/>
                  </a:lnTo>
                  <a:lnTo>
                    <a:pt x="54484" y="2058"/>
                  </a:lnTo>
                  <a:lnTo>
                    <a:pt x="55788" y="1382"/>
                  </a:lnTo>
                  <a:lnTo>
                    <a:pt x="57022" y="798"/>
                  </a:lnTo>
                  <a:lnTo>
                    <a:pt x="58114" y="338"/>
                  </a:lnTo>
                  <a:lnTo>
                    <a:pt x="59101" y="61"/>
                  </a:lnTo>
                  <a:lnTo>
                    <a:pt x="59982" y="0"/>
                  </a:lnTo>
                  <a:close/>
                </a:path>
              </a:pathLst>
            </a:custGeom>
            <a:solidFill>
              <a:srgbClr val="EE795B">
                <a:alpha val="726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9"/>
            <p:cNvSpPr/>
            <p:nvPr/>
          </p:nvSpPr>
          <p:spPr>
            <a:xfrm>
              <a:off x="9072563" y="5291138"/>
              <a:ext cx="1181100" cy="80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5554" y="0"/>
                  </a:moveTo>
                  <a:lnTo>
                    <a:pt x="107249" y="237"/>
                  </a:lnTo>
                  <a:lnTo>
                    <a:pt x="109024" y="1186"/>
                  </a:lnTo>
                  <a:lnTo>
                    <a:pt x="110477" y="2729"/>
                  </a:lnTo>
                  <a:lnTo>
                    <a:pt x="117901" y="12818"/>
                  </a:lnTo>
                  <a:lnTo>
                    <a:pt x="119112" y="14955"/>
                  </a:lnTo>
                  <a:lnTo>
                    <a:pt x="119757" y="17329"/>
                  </a:lnTo>
                  <a:lnTo>
                    <a:pt x="120000" y="19940"/>
                  </a:lnTo>
                  <a:lnTo>
                    <a:pt x="119838" y="22433"/>
                  </a:lnTo>
                  <a:lnTo>
                    <a:pt x="119273" y="24807"/>
                  </a:lnTo>
                  <a:lnTo>
                    <a:pt x="118224" y="26943"/>
                  </a:lnTo>
                  <a:lnTo>
                    <a:pt x="60443" y="116557"/>
                  </a:lnTo>
                  <a:lnTo>
                    <a:pt x="58991" y="118219"/>
                  </a:lnTo>
                  <a:lnTo>
                    <a:pt x="57377" y="119406"/>
                  </a:lnTo>
                  <a:lnTo>
                    <a:pt x="55521" y="120000"/>
                  </a:lnTo>
                  <a:lnTo>
                    <a:pt x="53745" y="120000"/>
                  </a:lnTo>
                  <a:lnTo>
                    <a:pt x="51970" y="119287"/>
                  </a:lnTo>
                  <a:lnTo>
                    <a:pt x="50356" y="117982"/>
                  </a:lnTo>
                  <a:lnTo>
                    <a:pt x="2663" y="66112"/>
                  </a:lnTo>
                  <a:lnTo>
                    <a:pt x="1291" y="64213"/>
                  </a:lnTo>
                  <a:lnTo>
                    <a:pt x="403" y="61958"/>
                  </a:lnTo>
                  <a:lnTo>
                    <a:pt x="0" y="59584"/>
                  </a:lnTo>
                  <a:lnTo>
                    <a:pt x="0" y="56973"/>
                  </a:lnTo>
                  <a:lnTo>
                    <a:pt x="322" y="54480"/>
                  </a:lnTo>
                  <a:lnTo>
                    <a:pt x="1210" y="52106"/>
                  </a:lnTo>
                  <a:lnTo>
                    <a:pt x="7343" y="40237"/>
                  </a:lnTo>
                  <a:lnTo>
                    <a:pt x="8634" y="38219"/>
                  </a:lnTo>
                  <a:lnTo>
                    <a:pt x="10168" y="37032"/>
                  </a:lnTo>
                  <a:lnTo>
                    <a:pt x="11862" y="36320"/>
                  </a:lnTo>
                  <a:lnTo>
                    <a:pt x="13557" y="36320"/>
                  </a:lnTo>
                  <a:lnTo>
                    <a:pt x="15332" y="36795"/>
                  </a:lnTo>
                  <a:lnTo>
                    <a:pt x="16946" y="38100"/>
                  </a:lnTo>
                  <a:lnTo>
                    <a:pt x="47531" y="71097"/>
                  </a:lnTo>
                  <a:lnTo>
                    <a:pt x="49226" y="72403"/>
                  </a:lnTo>
                  <a:lnTo>
                    <a:pt x="50921" y="73115"/>
                  </a:lnTo>
                  <a:lnTo>
                    <a:pt x="52777" y="73115"/>
                  </a:lnTo>
                  <a:lnTo>
                    <a:pt x="54552" y="72522"/>
                  </a:lnTo>
                  <a:lnTo>
                    <a:pt x="56247" y="71454"/>
                  </a:lnTo>
                  <a:lnTo>
                    <a:pt x="57619" y="69673"/>
                  </a:lnTo>
                  <a:lnTo>
                    <a:pt x="100874" y="3204"/>
                  </a:lnTo>
                  <a:lnTo>
                    <a:pt x="102246" y="1543"/>
                  </a:lnTo>
                  <a:lnTo>
                    <a:pt x="103779" y="474"/>
                  </a:lnTo>
                  <a:lnTo>
                    <a:pt x="105554" y="0"/>
                  </a:lnTo>
                  <a:close/>
                </a:path>
              </a:pathLst>
            </a:custGeom>
            <a:solidFill>
              <a:srgbClr val="EE795B">
                <a:alpha val="726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1" name="Google Shape;161;p19"/>
          <p:cNvSpPr txBox="1"/>
          <p:nvPr/>
        </p:nvSpPr>
        <p:spPr>
          <a:xfrm>
            <a:off x="150" y="2812525"/>
            <a:ext cx="9144000" cy="3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 err="1">
                <a:solidFill>
                  <a:srgbClr val="566579"/>
                </a:solidFill>
                <a:latin typeface="NewsGotT" pitchFamily="2" charset="0"/>
              </a:rPr>
              <a:t>Confiável</a:t>
            </a:r>
            <a:r>
              <a:rPr lang="en-GB" sz="2000" b="1" dirty="0">
                <a:solidFill>
                  <a:srgbClr val="566579"/>
                </a:solidFill>
                <a:latin typeface="NewsGotT" pitchFamily="2" charset="0"/>
              </a:rPr>
              <a:t> e </a:t>
            </a:r>
            <a:r>
              <a:rPr lang="en-GB" sz="2000" b="1" dirty="0" err="1">
                <a:solidFill>
                  <a:srgbClr val="566579"/>
                </a:solidFill>
                <a:latin typeface="NewsGotT" pitchFamily="2" charset="0"/>
              </a:rPr>
              <a:t>Repetível</a:t>
            </a:r>
            <a:endParaRPr sz="2000" b="1" dirty="0">
              <a:solidFill>
                <a:srgbClr val="566579"/>
              </a:solidFill>
              <a:latin typeface="NewsGotT" pitchFamily="2" charset="0"/>
            </a:endParaRPr>
          </a:p>
        </p:txBody>
      </p:sp>
      <p:sp>
        <p:nvSpPr>
          <p:cNvPr id="162" name="Google Shape;162;p19"/>
          <p:cNvSpPr txBox="1"/>
          <p:nvPr/>
        </p:nvSpPr>
        <p:spPr>
          <a:xfrm>
            <a:off x="1216855" y="3114325"/>
            <a:ext cx="671059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O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processo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de Data Mining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deve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ser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confiável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e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repetível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por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pessoas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com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pouco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conhecimento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em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DM!!</a:t>
            </a:r>
            <a:endParaRPr sz="2400" dirty="0">
              <a:solidFill>
                <a:srgbClr val="999999"/>
              </a:solidFill>
              <a:latin typeface="NewsGotT" pitchFamily="2" charset="0"/>
            </a:endParaRPr>
          </a:p>
        </p:txBody>
      </p:sp>
      <p:sp>
        <p:nvSpPr>
          <p:cNvPr id="13" name="Título 2">
            <a:extLst>
              <a:ext uri="{FF2B5EF4-FFF2-40B4-BE49-F238E27FC236}">
                <a16:creationId xmlns:a16="http://schemas.microsoft.com/office/drawing/2014/main" id="{09FCA020-0D81-45B3-83EB-4ADAE6D02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12</a:t>
            </a:fld>
            <a:endParaRPr/>
          </a:p>
        </p:txBody>
      </p:sp>
      <p:sp>
        <p:nvSpPr>
          <p:cNvPr id="169" name="Google Shape;169;p20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0"/>
          <p:cNvSpPr/>
          <p:nvPr/>
        </p:nvSpPr>
        <p:spPr>
          <a:xfrm>
            <a:off x="3987759" y="1491550"/>
            <a:ext cx="1168500" cy="1168500"/>
          </a:xfrm>
          <a:prstGeom prst="ellipse">
            <a:avLst/>
          </a:prstGeom>
          <a:noFill/>
          <a:ln w="38100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" name="Google Shape;171;p20"/>
          <p:cNvGrpSpPr/>
          <p:nvPr/>
        </p:nvGrpSpPr>
        <p:grpSpPr>
          <a:xfrm>
            <a:off x="4406833" y="1904751"/>
            <a:ext cx="330365" cy="342096"/>
            <a:chOff x="7261225" y="3236913"/>
            <a:chExt cx="2992438" cy="3098700"/>
          </a:xfrm>
        </p:grpSpPr>
        <p:sp>
          <p:nvSpPr>
            <p:cNvPr id="172" name="Google Shape;172;p20"/>
            <p:cNvSpPr/>
            <p:nvPr/>
          </p:nvSpPr>
          <p:spPr>
            <a:xfrm>
              <a:off x="7261225" y="3236913"/>
              <a:ext cx="2703600" cy="3098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9982" y="0"/>
                  </a:moveTo>
                  <a:lnTo>
                    <a:pt x="60863" y="61"/>
                  </a:lnTo>
                  <a:lnTo>
                    <a:pt x="61814" y="276"/>
                  </a:lnTo>
                  <a:lnTo>
                    <a:pt x="62907" y="645"/>
                  </a:lnTo>
                  <a:lnTo>
                    <a:pt x="64140" y="1106"/>
                  </a:lnTo>
                  <a:lnTo>
                    <a:pt x="65480" y="1690"/>
                  </a:lnTo>
                  <a:lnTo>
                    <a:pt x="66889" y="2396"/>
                  </a:lnTo>
                  <a:lnTo>
                    <a:pt x="68440" y="3165"/>
                  </a:lnTo>
                  <a:lnTo>
                    <a:pt x="70061" y="3994"/>
                  </a:lnTo>
                  <a:lnTo>
                    <a:pt x="71753" y="4886"/>
                  </a:lnTo>
                  <a:lnTo>
                    <a:pt x="73550" y="5838"/>
                  </a:lnTo>
                  <a:lnTo>
                    <a:pt x="75418" y="6791"/>
                  </a:lnTo>
                  <a:lnTo>
                    <a:pt x="77392" y="7774"/>
                  </a:lnTo>
                  <a:lnTo>
                    <a:pt x="79400" y="8758"/>
                  </a:lnTo>
                  <a:lnTo>
                    <a:pt x="81444" y="9710"/>
                  </a:lnTo>
                  <a:lnTo>
                    <a:pt x="83594" y="10663"/>
                  </a:lnTo>
                  <a:lnTo>
                    <a:pt x="85779" y="11585"/>
                  </a:lnTo>
                  <a:lnTo>
                    <a:pt x="87999" y="12445"/>
                  </a:lnTo>
                  <a:lnTo>
                    <a:pt x="90255" y="13244"/>
                  </a:lnTo>
                  <a:lnTo>
                    <a:pt x="92546" y="13982"/>
                  </a:lnTo>
                  <a:lnTo>
                    <a:pt x="94907" y="14596"/>
                  </a:lnTo>
                  <a:lnTo>
                    <a:pt x="98114" y="15334"/>
                  </a:lnTo>
                  <a:lnTo>
                    <a:pt x="101286" y="15795"/>
                  </a:lnTo>
                  <a:lnTo>
                    <a:pt x="104422" y="16133"/>
                  </a:lnTo>
                  <a:lnTo>
                    <a:pt x="107524" y="16348"/>
                  </a:lnTo>
                  <a:lnTo>
                    <a:pt x="110590" y="16471"/>
                  </a:lnTo>
                  <a:lnTo>
                    <a:pt x="113656" y="16471"/>
                  </a:lnTo>
                  <a:lnTo>
                    <a:pt x="116651" y="16471"/>
                  </a:lnTo>
                  <a:lnTo>
                    <a:pt x="116969" y="16471"/>
                  </a:lnTo>
                  <a:lnTo>
                    <a:pt x="117286" y="16501"/>
                  </a:lnTo>
                  <a:lnTo>
                    <a:pt x="117674" y="16532"/>
                  </a:lnTo>
                  <a:lnTo>
                    <a:pt x="118026" y="16655"/>
                  </a:lnTo>
                  <a:lnTo>
                    <a:pt x="118414" y="16809"/>
                  </a:lnTo>
                  <a:lnTo>
                    <a:pt x="118801" y="17024"/>
                  </a:lnTo>
                  <a:lnTo>
                    <a:pt x="119118" y="17331"/>
                  </a:lnTo>
                  <a:lnTo>
                    <a:pt x="119436" y="17731"/>
                  </a:lnTo>
                  <a:lnTo>
                    <a:pt x="119647" y="18284"/>
                  </a:lnTo>
                  <a:lnTo>
                    <a:pt x="119788" y="18991"/>
                  </a:lnTo>
                  <a:lnTo>
                    <a:pt x="119859" y="19790"/>
                  </a:lnTo>
                  <a:lnTo>
                    <a:pt x="119859" y="19974"/>
                  </a:lnTo>
                  <a:lnTo>
                    <a:pt x="119859" y="20404"/>
                  </a:lnTo>
                  <a:lnTo>
                    <a:pt x="119859" y="21111"/>
                  </a:lnTo>
                  <a:lnTo>
                    <a:pt x="119859" y="21971"/>
                  </a:lnTo>
                  <a:lnTo>
                    <a:pt x="119859" y="23047"/>
                  </a:lnTo>
                  <a:lnTo>
                    <a:pt x="119859" y="24338"/>
                  </a:lnTo>
                  <a:lnTo>
                    <a:pt x="119859" y="25720"/>
                  </a:lnTo>
                  <a:lnTo>
                    <a:pt x="119894" y="27257"/>
                  </a:lnTo>
                  <a:lnTo>
                    <a:pt x="119894" y="28886"/>
                  </a:lnTo>
                  <a:lnTo>
                    <a:pt x="119894" y="30637"/>
                  </a:lnTo>
                  <a:lnTo>
                    <a:pt x="119894" y="32419"/>
                  </a:lnTo>
                  <a:lnTo>
                    <a:pt x="119894" y="34294"/>
                  </a:lnTo>
                  <a:lnTo>
                    <a:pt x="119929" y="36199"/>
                  </a:lnTo>
                  <a:lnTo>
                    <a:pt x="119929" y="38104"/>
                  </a:lnTo>
                  <a:lnTo>
                    <a:pt x="119929" y="40010"/>
                  </a:lnTo>
                  <a:lnTo>
                    <a:pt x="119929" y="41854"/>
                  </a:lnTo>
                  <a:lnTo>
                    <a:pt x="119964" y="43667"/>
                  </a:lnTo>
                  <a:lnTo>
                    <a:pt x="119964" y="45418"/>
                  </a:lnTo>
                  <a:lnTo>
                    <a:pt x="119964" y="47016"/>
                  </a:lnTo>
                  <a:lnTo>
                    <a:pt x="119964" y="48553"/>
                  </a:lnTo>
                  <a:lnTo>
                    <a:pt x="119964" y="49966"/>
                  </a:lnTo>
                  <a:lnTo>
                    <a:pt x="119964" y="51165"/>
                  </a:lnTo>
                  <a:lnTo>
                    <a:pt x="119999" y="52271"/>
                  </a:lnTo>
                  <a:lnTo>
                    <a:pt x="119999" y="53162"/>
                  </a:lnTo>
                  <a:lnTo>
                    <a:pt x="119999" y="53807"/>
                  </a:lnTo>
                  <a:lnTo>
                    <a:pt x="119999" y="54207"/>
                  </a:lnTo>
                  <a:lnTo>
                    <a:pt x="119999" y="54391"/>
                  </a:lnTo>
                  <a:lnTo>
                    <a:pt x="119894" y="57341"/>
                  </a:lnTo>
                  <a:lnTo>
                    <a:pt x="119506" y="60322"/>
                  </a:lnTo>
                  <a:lnTo>
                    <a:pt x="118907" y="63272"/>
                  </a:lnTo>
                  <a:lnTo>
                    <a:pt x="118167" y="66192"/>
                  </a:lnTo>
                  <a:lnTo>
                    <a:pt x="118026" y="66407"/>
                  </a:lnTo>
                  <a:lnTo>
                    <a:pt x="117920" y="66714"/>
                  </a:lnTo>
                  <a:lnTo>
                    <a:pt x="117709" y="66991"/>
                  </a:lnTo>
                  <a:lnTo>
                    <a:pt x="117462" y="67267"/>
                  </a:lnTo>
                  <a:lnTo>
                    <a:pt x="117074" y="67451"/>
                  </a:lnTo>
                  <a:lnTo>
                    <a:pt x="116651" y="67574"/>
                  </a:lnTo>
                  <a:lnTo>
                    <a:pt x="116158" y="67544"/>
                  </a:lnTo>
                  <a:lnTo>
                    <a:pt x="115559" y="67390"/>
                  </a:lnTo>
                  <a:lnTo>
                    <a:pt x="114255" y="67083"/>
                  </a:lnTo>
                  <a:lnTo>
                    <a:pt x="112916" y="66806"/>
                  </a:lnTo>
                  <a:lnTo>
                    <a:pt x="111541" y="66622"/>
                  </a:lnTo>
                  <a:lnTo>
                    <a:pt x="110061" y="66468"/>
                  </a:lnTo>
                  <a:lnTo>
                    <a:pt x="108440" y="66376"/>
                  </a:lnTo>
                  <a:lnTo>
                    <a:pt x="106643" y="66345"/>
                  </a:lnTo>
                  <a:lnTo>
                    <a:pt x="103788" y="66468"/>
                  </a:lnTo>
                  <a:lnTo>
                    <a:pt x="101039" y="66745"/>
                  </a:lnTo>
                  <a:lnTo>
                    <a:pt x="98325" y="67267"/>
                  </a:lnTo>
                  <a:lnTo>
                    <a:pt x="95753" y="67943"/>
                  </a:lnTo>
                  <a:lnTo>
                    <a:pt x="93215" y="68834"/>
                  </a:lnTo>
                  <a:lnTo>
                    <a:pt x="90784" y="69879"/>
                  </a:lnTo>
                  <a:lnTo>
                    <a:pt x="88528" y="71108"/>
                  </a:lnTo>
                  <a:lnTo>
                    <a:pt x="86343" y="72460"/>
                  </a:lnTo>
                  <a:lnTo>
                    <a:pt x="84334" y="73935"/>
                  </a:lnTo>
                  <a:lnTo>
                    <a:pt x="82466" y="75595"/>
                  </a:lnTo>
                  <a:lnTo>
                    <a:pt x="80704" y="77346"/>
                  </a:lnTo>
                  <a:lnTo>
                    <a:pt x="79154" y="79252"/>
                  </a:lnTo>
                  <a:lnTo>
                    <a:pt x="77744" y="81218"/>
                  </a:lnTo>
                  <a:lnTo>
                    <a:pt x="76581" y="83339"/>
                  </a:lnTo>
                  <a:lnTo>
                    <a:pt x="75594" y="85521"/>
                  </a:lnTo>
                  <a:lnTo>
                    <a:pt x="74784" y="87795"/>
                  </a:lnTo>
                  <a:lnTo>
                    <a:pt x="74185" y="90130"/>
                  </a:lnTo>
                  <a:lnTo>
                    <a:pt x="73832" y="92588"/>
                  </a:lnTo>
                  <a:lnTo>
                    <a:pt x="73726" y="95016"/>
                  </a:lnTo>
                  <a:lnTo>
                    <a:pt x="73832" y="97352"/>
                  </a:lnTo>
                  <a:lnTo>
                    <a:pt x="74149" y="99626"/>
                  </a:lnTo>
                  <a:lnTo>
                    <a:pt x="74643" y="101869"/>
                  </a:lnTo>
                  <a:lnTo>
                    <a:pt x="75383" y="104020"/>
                  </a:lnTo>
                  <a:lnTo>
                    <a:pt x="76264" y="106110"/>
                  </a:lnTo>
                  <a:lnTo>
                    <a:pt x="77286" y="108107"/>
                  </a:lnTo>
                  <a:lnTo>
                    <a:pt x="78555" y="110012"/>
                  </a:lnTo>
                  <a:lnTo>
                    <a:pt x="78696" y="110227"/>
                  </a:lnTo>
                  <a:lnTo>
                    <a:pt x="78837" y="110443"/>
                  </a:lnTo>
                  <a:lnTo>
                    <a:pt x="78977" y="110658"/>
                  </a:lnTo>
                  <a:lnTo>
                    <a:pt x="79013" y="110934"/>
                  </a:lnTo>
                  <a:lnTo>
                    <a:pt x="78942" y="111211"/>
                  </a:lnTo>
                  <a:lnTo>
                    <a:pt x="78731" y="111549"/>
                  </a:lnTo>
                  <a:lnTo>
                    <a:pt x="78343" y="111887"/>
                  </a:lnTo>
                  <a:lnTo>
                    <a:pt x="75911" y="113423"/>
                  </a:lnTo>
                  <a:lnTo>
                    <a:pt x="73621" y="114806"/>
                  </a:lnTo>
                  <a:lnTo>
                    <a:pt x="71436" y="116005"/>
                  </a:lnTo>
                  <a:lnTo>
                    <a:pt x="69427" y="117049"/>
                  </a:lnTo>
                  <a:lnTo>
                    <a:pt x="67488" y="117941"/>
                  </a:lnTo>
                  <a:lnTo>
                    <a:pt x="65726" y="118678"/>
                  </a:lnTo>
                  <a:lnTo>
                    <a:pt x="64105" y="119262"/>
                  </a:lnTo>
                  <a:lnTo>
                    <a:pt x="62590" y="119661"/>
                  </a:lnTo>
                  <a:lnTo>
                    <a:pt x="61215" y="119877"/>
                  </a:lnTo>
                  <a:lnTo>
                    <a:pt x="59982" y="120000"/>
                  </a:lnTo>
                  <a:lnTo>
                    <a:pt x="58925" y="119907"/>
                  </a:lnTo>
                  <a:lnTo>
                    <a:pt x="57762" y="119692"/>
                  </a:lnTo>
                  <a:lnTo>
                    <a:pt x="56422" y="119354"/>
                  </a:lnTo>
                  <a:lnTo>
                    <a:pt x="54942" y="118893"/>
                  </a:lnTo>
                  <a:lnTo>
                    <a:pt x="53356" y="118309"/>
                  </a:lnTo>
                  <a:lnTo>
                    <a:pt x="51700" y="117572"/>
                  </a:lnTo>
                  <a:lnTo>
                    <a:pt x="49867" y="116773"/>
                  </a:lnTo>
                  <a:lnTo>
                    <a:pt x="47999" y="115820"/>
                  </a:lnTo>
                  <a:lnTo>
                    <a:pt x="46061" y="114775"/>
                  </a:lnTo>
                  <a:lnTo>
                    <a:pt x="44017" y="113577"/>
                  </a:lnTo>
                  <a:lnTo>
                    <a:pt x="41973" y="112317"/>
                  </a:lnTo>
                  <a:lnTo>
                    <a:pt x="39823" y="110965"/>
                  </a:lnTo>
                  <a:lnTo>
                    <a:pt x="37638" y="109490"/>
                  </a:lnTo>
                  <a:lnTo>
                    <a:pt x="35453" y="107923"/>
                  </a:lnTo>
                  <a:lnTo>
                    <a:pt x="33233" y="106294"/>
                  </a:lnTo>
                  <a:lnTo>
                    <a:pt x="31013" y="104573"/>
                  </a:lnTo>
                  <a:lnTo>
                    <a:pt x="28792" y="102729"/>
                  </a:lnTo>
                  <a:lnTo>
                    <a:pt x="26572" y="100824"/>
                  </a:lnTo>
                  <a:lnTo>
                    <a:pt x="24387" y="98857"/>
                  </a:lnTo>
                  <a:lnTo>
                    <a:pt x="22202" y="96829"/>
                  </a:lnTo>
                  <a:lnTo>
                    <a:pt x="20123" y="94709"/>
                  </a:lnTo>
                  <a:lnTo>
                    <a:pt x="18079" y="92496"/>
                  </a:lnTo>
                  <a:lnTo>
                    <a:pt x="16070" y="90284"/>
                  </a:lnTo>
                  <a:lnTo>
                    <a:pt x="14132" y="87979"/>
                  </a:lnTo>
                  <a:lnTo>
                    <a:pt x="12299" y="85644"/>
                  </a:lnTo>
                  <a:lnTo>
                    <a:pt x="10537" y="83216"/>
                  </a:lnTo>
                  <a:lnTo>
                    <a:pt x="8845" y="80788"/>
                  </a:lnTo>
                  <a:lnTo>
                    <a:pt x="7295" y="78268"/>
                  </a:lnTo>
                  <a:lnTo>
                    <a:pt x="5885" y="75749"/>
                  </a:lnTo>
                  <a:lnTo>
                    <a:pt x="4581" y="73137"/>
                  </a:lnTo>
                  <a:lnTo>
                    <a:pt x="3383" y="70555"/>
                  </a:lnTo>
                  <a:lnTo>
                    <a:pt x="2396" y="67912"/>
                  </a:lnTo>
                  <a:lnTo>
                    <a:pt x="1550" y="65239"/>
                  </a:lnTo>
                  <a:lnTo>
                    <a:pt x="881" y="62535"/>
                  </a:lnTo>
                  <a:lnTo>
                    <a:pt x="387" y="59830"/>
                  </a:lnTo>
                  <a:lnTo>
                    <a:pt x="70" y="57096"/>
                  </a:lnTo>
                  <a:lnTo>
                    <a:pt x="0" y="54391"/>
                  </a:lnTo>
                  <a:lnTo>
                    <a:pt x="0" y="54207"/>
                  </a:lnTo>
                  <a:lnTo>
                    <a:pt x="0" y="53777"/>
                  </a:lnTo>
                  <a:lnTo>
                    <a:pt x="0" y="53070"/>
                  </a:lnTo>
                  <a:lnTo>
                    <a:pt x="0" y="52179"/>
                  </a:lnTo>
                  <a:lnTo>
                    <a:pt x="35" y="51072"/>
                  </a:lnTo>
                  <a:lnTo>
                    <a:pt x="35" y="49782"/>
                  </a:lnTo>
                  <a:lnTo>
                    <a:pt x="70" y="48368"/>
                  </a:lnTo>
                  <a:lnTo>
                    <a:pt x="140" y="46801"/>
                  </a:lnTo>
                  <a:lnTo>
                    <a:pt x="140" y="45111"/>
                  </a:lnTo>
                  <a:lnTo>
                    <a:pt x="176" y="43329"/>
                  </a:lnTo>
                  <a:lnTo>
                    <a:pt x="211" y="41454"/>
                  </a:lnTo>
                  <a:lnTo>
                    <a:pt x="246" y="39549"/>
                  </a:lnTo>
                  <a:lnTo>
                    <a:pt x="281" y="37613"/>
                  </a:lnTo>
                  <a:lnTo>
                    <a:pt x="352" y="35677"/>
                  </a:lnTo>
                  <a:lnTo>
                    <a:pt x="387" y="33710"/>
                  </a:lnTo>
                  <a:lnTo>
                    <a:pt x="387" y="31805"/>
                  </a:lnTo>
                  <a:lnTo>
                    <a:pt x="422" y="29961"/>
                  </a:lnTo>
                  <a:lnTo>
                    <a:pt x="458" y="28148"/>
                  </a:lnTo>
                  <a:lnTo>
                    <a:pt x="493" y="26427"/>
                  </a:lnTo>
                  <a:lnTo>
                    <a:pt x="528" y="24860"/>
                  </a:lnTo>
                  <a:lnTo>
                    <a:pt x="599" y="23416"/>
                  </a:lnTo>
                  <a:lnTo>
                    <a:pt x="599" y="22125"/>
                  </a:lnTo>
                  <a:lnTo>
                    <a:pt x="634" y="20988"/>
                  </a:lnTo>
                  <a:lnTo>
                    <a:pt x="669" y="20035"/>
                  </a:lnTo>
                  <a:lnTo>
                    <a:pt x="669" y="19359"/>
                  </a:lnTo>
                  <a:lnTo>
                    <a:pt x="704" y="18868"/>
                  </a:lnTo>
                  <a:lnTo>
                    <a:pt x="704" y="18653"/>
                  </a:lnTo>
                  <a:lnTo>
                    <a:pt x="881" y="17823"/>
                  </a:lnTo>
                  <a:lnTo>
                    <a:pt x="1162" y="17208"/>
                  </a:lnTo>
                  <a:lnTo>
                    <a:pt x="1480" y="16747"/>
                  </a:lnTo>
                  <a:lnTo>
                    <a:pt x="1797" y="16440"/>
                  </a:lnTo>
                  <a:lnTo>
                    <a:pt x="2185" y="16256"/>
                  </a:lnTo>
                  <a:lnTo>
                    <a:pt x="2502" y="16133"/>
                  </a:lnTo>
                  <a:lnTo>
                    <a:pt x="2889" y="16102"/>
                  </a:lnTo>
                  <a:lnTo>
                    <a:pt x="3277" y="16102"/>
                  </a:lnTo>
                  <a:lnTo>
                    <a:pt x="3594" y="16102"/>
                  </a:lnTo>
                  <a:lnTo>
                    <a:pt x="6590" y="16225"/>
                  </a:lnTo>
                  <a:lnTo>
                    <a:pt x="9656" y="16317"/>
                  </a:lnTo>
                  <a:lnTo>
                    <a:pt x="12757" y="16348"/>
                  </a:lnTo>
                  <a:lnTo>
                    <a:pt x="15894" y="16317"/>
                  </a:lnTo>
                  <a:lnTo>
                    <a:pt x="19066" y="16133"/>
                  </a:lnTo>
                  <a:lnTo>
                    <a:pt x="22308" y="15856"/>
                  </a:lnTo>
                  <a:lnTo>
                    <a:pt x="25515" y="15334"/>
                  </a:lnTo>
                  <a:lnTo>
                    <a:pt x="28828" y="14596"/>
                  </a:lnTo>
                  <a:lnTo>
                    <a:pt x="31400" y="13920"/>
                  </a:lnTo>
                  <a:lnTo>
                    <a:pt x="33867" y="13060"/>
                  </a:lnTo>
                  <a:lnTo>
                    <a:pt x="36229" y="12169"/>
                  </a:lnTo>
                  <a:lnTo>
                    <a:pt x="38519" y="11154"/>
                  </a:lnTo>
                  <a:lnTo>
                    <a:pt x="40669" y="10140"/>
                  </a:lnTo>
                  <a:lnTo>
                    <a:pt x="42748" y="9096"/>
                  </a:lnTo>
                  <a:lnTo>
                    <a:pt x="44722" y="7989"/>
                  </a:lnTo>
                  <a:lnTo>
                    <a:pt x="46625" y="6883"/>
                  </a:lnTo>
                  <a:lnTo>
                    <a:pt x="48387" y="5838"/>
                  </a:lnTo>
                  <a:lnTo>
                    <a:pt x="50044" y="4763"/>
                  </a:lnTo>
                  <a:lnTo>
                    <a:pt x="51629" y="3779"/>
                  </a:lnTo>
                  <a:lnTo>
                    <a:pt x="53110" y="2919"/>
                  </a:lnTo>
                  <a:lnTo>
                    <a:pt x="54484" y="2058"/>
                  </a:lnTo>
                  <a:lnTo>
                    <a:pt x="55788" y="1382"/>
                  </a:lnTo>
                  <a:lnTo>
                    <a:pt x="57022" y="798"/>
                  </a:lnTo>
                  <a:lnTo>
                    <a:pt x="58114" y="338"/>
                  </a:lnTo>
                  <a:lnTo>
                    <a:pt x="59101" y="61"/>
                  </a:lnTo>
                  <a:lnTo>
                    <a:pt x="59982" y="0"/>
                  </a:lnTo>
                  <a:close/>
                </a:path>
              </a:pathLst>
            </a:custGeom>
            <a:solidFill>
              <a:srgbClr val="EE795B">
                <a:alpha val="726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20"/>
            <p:cNvSpPr/>
            <p:nvPr/>
          </p:nvSpPr>
          <p:spPr>
            <a:xfrm>
              <a:off x="9072563" y="5291138"/>
              <a:ext cx="1181100" cy="80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5554" y="0"/>
                  </a:moveTo>
                  <a:lnTo>
                    <a:pt x="107249" y="237"/>
                  </a:lnTo>
                  <a:lnTo>
                    <a:pt x="109024" y="1186"/>
                  </a:lnTo>
                  <a:lnTo>
                    <a:pt x="110477" y="2729"/>
                  </a:lnTo>
                  <a:lnTo>
                    <a:pt x="117901" y="12818"/>
                  </a:lnTo>
                  <a:lnTo>
                    <a:pt x="119112" y="14955"/>
                  </a:lnTo>
                  <a:lnTo>
                    <a:pt x="119757" y="17329"/>
                  </a:lnTo>
                  <a:lnTo>
                    <a:pt x="120000" y="19940"/>
                  </a:lnTo>
                  <a:lnTo>
                    <a:pt x="119838" y="22433"/>
                  </a:lnTo>
                  <a:lnTo>
                    <a:pt x="119273" y="24807"/>
                  </a:lnTo>
                  <a:lnTo>
                    <a:pt x="118224" y="26943"/>
                  </a:lnTo>
                  <a:lnTo>
                    <a:pt x="60443" y="116557"/>
                  </a:lnTo>
                  <a:lnTo>
                    <a:pt x="58991" y="118219"/>
                  </a:lnTo>
                  <a:lnTo>
                    <a:pt x="57377" y="119406"/>
                  </a:lnTo>
                  <a:lnTo>
                    <a:pt x="55521" y="120000"/>
                  </a:lnTo>
                  <a:lnTo>
                    <a:pt x="53745" y="120000"/>
                  </a:lnTo>
                  <a:lnTo>
                    <a:pt x="51970" y="119287"/>
                  </a:lnTo>
                  <a:lnTo>
                    <a:pt x="50356" y="117982"/>
                  </a:lnTo>
                  <a:lnTo>
                    <a:pt x="2663" y="66112"/>
                  </a:lnTo>
                  <a:lnTo>
                    <a:pt x="1291" y="64213"/>
                  </a:lnTo>
                  <a:lnTo>
                    <a:pt x="403" y="61958"/>
                  </a:lnTo>
                  <a:lnTo>
                    <a:pt x="0" y="59584"/>
                  </a:lnTo>
                  <a:lnTo>
                    <a:pt x="0" y="56973"/>
                  </a:lnTo>
                  <a:lnTo>
                    <a:pt x="322" y="54480"/>
                  </a:lnTo>
                  <a:lnTo>
                    <a:pt x="1210" y="52106"/>
                  </a:lnTo>
                  <a:lnTo>
                    <a:pt x="7343" y="40237"/>
                  </a:lnTo>
                  <a:lnTo>
                    <a:pt x="8634" y="38219"/>
                  </a:lnTo>
                  <a:lnTo>
                    <a:pt x="10168" y="37032"/>
                  </a:lnTo>
                  <a:lnTo>
                    <a:pt x="11862" y="36320"/>
                  </a:lnTo>
                  <a:lnTo>
                    <a:pt x="13557" y="36320"/>
                  </a:lnTo>
                  <a:lnTo>
                    <a:pt x="15332" y="36795"/>
                  </a:lnTo>
                  <a:lnTo>
                    <a:pt x="16946" y="38100"/>
                  </a:lnTo>
                  <a:lnTo>
                    <a:pt x="47531" y="71097"/>
                  </a:lnTo>
                  <a:lnTo>
                    <a:pt x="49226" y="72403"/>
                  </a:lnTo>
                  <a:lnTo>
                    <a:pt x="50921" y="73115"/>
                  </a:lnTo>
                  <a:lnTo>
                    <a:pt x="52777" y="73115"/>
                  </a:lnTo>
                  <a:lnTo>
                    <a:pt x="54552" y="72522"/>
                  </a:lnTo>
                  <a:lnTo>
                    <a:pt x="56247" y="71454"/>
                  </a:lnTo>
                  <a:lnTo>
                    <a:pt x="57619" y="69673"/>
                  </a:lnTo>
                  <a:lnTo>
                    <a:pt x="100874" y="3204"/>
                  </a:lnTo>
                  <a:lnTo>
                    <a:pt x="102246" y="1543"/>
                  </a:lnTo>
                  <a:lnTo>
                    <a:pt x="103779" y="474"/>
                  </a:lnTo>
                  <a:lnTo>
                    <a:pt x="105554" y="0"/>
                  </a:lnTo>
                  <a:close/>
                </a:path>
              </a:pathLst>
            </a:custGeom>
            <a:solidFill>
              <a:srgbClr val="EE795B">
                <a:alpha val="726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4" name="Google Shape;174;p20"/>
          <p:cNvSpPr txBox="1"/>
          <p:nvPr/>
        </p:nvSpPr>
        <p:spPr>
          <a:xfrm>
            <a:off x="150" y="2812525"/>
            <a:ext cx="9144000" cy="3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566579"/>
                </a:solidFill>
                <a:latin typeface="NewsGotT" pitchFamily="2" charset="0"/>
              </a:rPr>
              <a:t>Diretrizes</a:t>
            </a:r>
            <a:endParaRPr sz="2000" b="1">
              <a:solidFill>
                <a:srgbClr val="566579"/>
              </a:solidFill>
              <a:latin typeface="NewsGotT" pitchFamily="2" charset="0"/>
            </a:endParaRPr>
          </a:p>
        </p:txBody>
      </p:sp>
      <p:sp>
        <p:nvSpPr>
          <p:cNvPr id="175" name="Google Shape;175;p20"/>
          <p:cNvSpPr txBox="1"/>
          <p:nvPr/>
        </p:nvSpPr>
        <p:spPr>
          <a:xfrm>
            <a:off x="150" y="3114325"/>
            <a:ext cx="91440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CRISP-DM é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uma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metodologia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uniforme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com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diretrizes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,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documentação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de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experiência</a:t>
            </a:r>
            <a:endParaRPr sz="2400" dirty="0">
              <a:solidFill>
                <a:srgbClr val="999999"/>
              </a:solidFill>
              <a:latin typeface="NewsGotT" pitchFamily="2" charset="0"/>
            </a:endParaRPr>
          </a:p>
        </p:txBody>
      </p:sp>
      <p:sp>
        <p:nvSpPr>
          <p:cNvPr id="13" name="Título 2">
            <a:extLst>
              <a:ext uri="{FF2B5EF4-FFF2-40B4-BE49-F238E27FC236}">
                <a16:creationId xmlns:a16="http://schemas.microsoft.com/office/drawing/2014/main" id="{795DCE0F-1AC7-4856-99AB-AC305E13B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13</a:t>
            </a:fld>
            <a:endParaRPr/>
          </a:p>
        </p:txBody>
      </p:sp>
      <p:sp>
        <p:nvSpPr>
          <p:cNvPr id="182" name="Google Shape;182;p21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21"/>
          <p:cNvSpPr/>
          <p:nvPr/>
        </p:nvSpPr>
        <p:spPr>
          <a:xfrm>
            <a:off x="3987759" y="1491550"/>
            <a:ext cx="1168500" cy="1168500"/>
          </a:xfrm>
          <a:prstGeom prst="ellipse">
            <a:avLst/>
          </a:prstGeom>
          <a:noFill/>
          <a:ln w="38100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4" name="Google Shape;184;p21"/>
          <p:cNvGrpSpPr/>
          <p:nvPr/>
        </p:nvGrpSpPr>
        <p:grpSpPr>
          <a:xfrm>
            <a:off x="4406833" y="1904751"/>
            <a:ext cx="330365" cy="342096"/>
            <a:chOff x="7261225" y="3236913"/>
            <a:chExt cx="2992438" cy="3098700"/>
          </a:xfrm>
        </p:grpSpPr>
        <p:sp>
          <p:nvSpPr>
            <p:cNvPr id="185" name="Google Shape;185;p21"/>
            <p:cNvSpPr/>
            <p:nvPr/>
          </p:nvSpPr>
          <p:spPr>
            <a:xfrm>
              <a:off x="7261225" y="3236913"/>
              <a:ext cx="2703600" cy="3098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9982" y="0"/>
                  </a:moveTo>
                  <a:lnTo>
                    <a:pt x="60863" y="61"/>
                  </a:lnTo>
                  <a:lnTo>
                    <a:pt x="61814" y="276"/>
                  </a:lnTo>
                  <a:lnTo>
                    <a:pt x="62907" y="645"/>
                  </a:lnTo>
                  <a:lnTo>
                    <a:pt x="64140" y="1106"/>
                  </a:lnTo>
                  <a:lnTo>
                    <a:pt x="65480" y="1690"/>
                  </a:lnTo>
                  <a:lnTo>
                    <a:pt x="66889" y="2396"/>
                  </a:lnTo>
                  <a:lnTo>
                    <a:pt x="68440" y="3165"/>
                  </a:lnTo>
                  <a:lnTo>
                    <a:pt x="70061" y="3994"/>
                  </a:lnTo>
                  <a:lnTo>
                    <a:pt x="71753" y="4886"/>
                  </a:lnTo>
                  <a:lnTo>
                    <a:pt x="73550" y="5838"/>
                  </a:lnTo>
                  <a:lnTo>
                    <a:pt x="75418" y="6791"/>
                  </a:lnTo>
                  <a:lnTo>
                    <a:pt x="77392" y="7774"/>
                  </a:lnTo>
                  <a:lnTo>
                    <a:pt x="79400" y="8758"/>
                  </a:lnTo>
                  <a:lnTo>
                    <a:pt x="81444" y="9710"/>
                  </a:lnTo>
                  <a:lnTo>
                    <a:pt x="83594" y="10663"/>
                  </a:lnTo>
                  <a:lnTo>
                    <a:pt x="85779" y="11585"/>
                  </a:lnTo>
                  <a:lnTo>
                    <a:pt x="87999" y="12445"/>
                  </a:lnTo>
                  <a:lnTo>
                    <a:pt x="90255" y="13244"/>
                  </a:lnTo>
                  <a:lnTo>
                    <a:pt x="92546" y="13982"/>
                  </a:lnTo>
                  <a:lnTo>
                    <a:pt x="94907" y="14596"/>
                  </a:lnTo>
                  <a:lnTo>
                    <a:pt x="98114" y="15334"/>
                  </a:lnTo>
                  <a:lnTo>
                    <a:pt x="101286" y="15795"/>
                  </a:lnTo>
                  <a:lnTo>
                    <a:pt x="104422" y="16133"/>
                  </a:lnTo>
                  <a:lnTo>
                    <a:pt x="107524" y="16348"/>
                  </a:lnTo>
                  <a:lnTo>
                    <a:pt x="110590" y="16471"/>
                  </a:lnTo>
                  <a:lnTo>
                    <a:pt x="113656" y="16471"/>
                  </a:lnTo>
                  <a:lnTo>
                    <a:pt x="116651" y="16471"/>
                  </a:lnTo>
                  <a:lnTo>
                    <a:pt x="116969" y="16471"/>
                  </a:lnTo>
                  <a:lnTo>
                    <a:pt x="117286" y="16501"/>
                  </a:lnTo>
                  <a:lnTo>
                    <a:pt x="117674" y="16532"/>
                  </a:lnTo>
                  <a:lnTo>
                    <a:pt x="118026" y="16655"/>
                  </a:lnTo>
                  <a:lnTo>
                    <a:pt x="118414" y="16809"/>
                  </a:lnTo>
                  <a:lnTo>
                    <a:pt x="118801" y="17024"/>
                  </a:lnTo>
                  <a:lnTo>
                    <a:pt x="119118" y="17331"/>
                  </a:lnTo>
                  <a:lnTo>
                    <a:pt x="119436" y="17731"/>
                  </a:lnTo>
                  <a:lnTo>
                    <a:pt x="119647" y="18284"/>
                  </a:lnTo>
                  <a:lnTo>
                    <a:pt x="119788" y="18991"/>
                  </a:lnTo>
                  <a:lnTo>
                    <a:pt x="119859" y="19790"/>
                  </a:lnTo>
                  <a:lnTo>
                    <a:pt x="119859" y="19974"/>
                  </a:lnTo>
                  <a:lnTo>
                    <a:pt x="119859" y="20404"/>
                  </a:lnTo>
                  <a:lnTo>
                    <a:pt x="119859" y="21111"/>
                  </a:lnTo>
                  <a:lnTo>
                    <a:pt x="119859" y="21971"/>
                  </a:lnTo>
                  <a:lnTo>
                    <a:pt x="119859" y="23047"/>
                  </a:lnTo>
                  <a:lnTo>
                    <a:pt x="119859" y="24338"/>
                  </a:lnTo>
                  <a:lnTo>
                    <a:pt x="119859" y="25720"/>
                  </a:lnTo>
                  <a:lnTo>
                    <a:pt x="119894" y="27257"/>
                  </a:lnTo>
                  <a:lnTo>
                    <a:pt x="119894" y="28886"/>
                  </a:lnTo>
                  <a:lnTo>
                    <a:pt x="119894" y="30637"/>
                  </a:lnTo>
                  <a:lnTo>
                    <a:pt x="119894" y="32419"/>
                  </a:lnTo>
                  <a:lnTo>
                    <a:pt x="119894" y="34294"/>
                  </a:lnTo>
                  <a:lnTo>
                    <a:pt x="119929" y="36199"/>
                  </a:lnTo>
                  <a:lnTo>
                    <a:pt x="119929" y="38104"/>
                  </a:lnTo>
                  <a:lnTo>
                    <a:pt x="119929" y="40010"/>
                  </a:lnTo>
                  <a:lnTo>
                    <a:pt x="119929" y="41854"/>
                  </a:lnTo>
                  <a:lnTo>
                    <a:pt x="119964" y="43667"/>
                  </a:lnTo>
                  <a:lnTo>
                    <a:pt x="119964" y="45418"/>
                  </a:lnTo>
                  <a:lnTo>
                    <a:pt x="119964" y="47016"/>
                  </a:lnTo>
                  <a:lnTo>
                    <a:pt x="119964" y="48553"/>
                  </a:lnTo>
                  <a:lnTo>
                    <a:pt x="119964" y="49966"/>
                  </a:lnTo>
                  <a:lnTo>
                    <a:pt x="119964" y="51165"/>
                  </a:lnTo>
                  <a:lnTo>
                    <a:pt x="119999" y="52271"/>
                  </a:lnTo>
                  <a:lnTo>
                    <a:pt x="119999" y="53162"/>
                  </a:lnTo>
                  <a:lnTo>
                    <a:pt x="119999" y="53807"/>
                  </a:lnTo>
                  <a:lnTo>
                    <a:pt x="119999" y="54207"/>
                  </a:lnTo>
                  <a:lnTo>
                    <a:pt x="119999" y="54391"/>
                  </a:lnTo>
                  <a:lnTo>
                    <a:pt x="119894" y="57341"/>
                  </a:lnTo>
                  <a:lnTo>
                    <a:pt x="119506" y="60322"/>
                  </a:lnTo>
                  <a:lnTo>
                    <a:pt x="118907" y="63272"/>
                  </a:lnTo>
                  <a:lnTo>
                    <a:pt x="118167" y="66192"/>
                  </a:lnTo>
                  <a:lnTo>
                    <a:pt x="118026" y="66407"/>
                  </a:lnTo>
                  <a:lnTo>
                    <a:pt x="117920" y="66714"/>
                  </a:lnTo>
                  <a:lnTo>
                    <a:pt x="117709" y="66991"/>
                  </a:lnTo>
                  <a:lnTo>
                    <a:pt x="117462" y="67267"/>
                  </a:lnTo>
                  <a:lnTo>
                    <a:pt x="117074" y="67451"/>
                  </a:lnTo>
                  <a:lnTo>
                    <a:pt x="116651" y="67574"/>
                  </a:lnTo>
                  <a:lnTo>
                    <a:pt x="116158" y="67544"/>
                  </a:lnTo>
                  <a:lnTo>
                    <a:pt x="115559" y="67390"/>
                  </a:lnTo>
                  <a:lnTo>
                    <a:pt x="114255" y="67083"/>
                  </a:lnTo>
                  <a:lnTo>
                    <a:pt x="112916" y="66806"/>
                  </a:lnTo>
                  <a:lnTo>
                    <a:pt x="111541" y="66622"/>
                  </a:lnTo>
                  <a:lnTo>
                    <a:pt x="110061" y="66468"/>
                  </a:lnTo>
                  <a:lnTo>
                    <a:pt x="108440" y="66376"/>
                  </a:lnTo>
                  <a:lnTo>
                    <a:pt x="106643" y="66345"/>
                  </a:lnTo>
                  <a:lnTo>
                    <a:pt x="103788" y="66468"/>
                  </a:lnTo>
                  <a:lnTo>
                    <a:pt x="101039" y="66745"/>
                  </a:lnTo>
                  <a:lnTo>
                    <a:pt x="98325" y="67267"/>
                  </a:lnTo>
                  <a:lnTo>
                    <a:pt x="95753" y="67943"/>
                  </a:lnTo>
                  <a:lnTo>
                    <a:pt x="93215" y="68834"/>
                  </a:lnTo>
                  <a:lnTo>
                    <a:pt x="90784" y="69879"/>
                  </a:lnTo>
                  <a:lnTo>
                    <a:pt x="88528" y="71108"/>
                  </a:lnTo>
                  <a:lnTo>
                    <a:pt x="86343" y="72460"/>
                  </a:lnTo>
                  <a:lnTo>
                    <a:pt x="84334" y="73935"/>
                  </a:lnTo>
                  <a:lnTo>
                    <a:pt x="82466" y="75595"/>
                  </a:lnTo>
                  <a:lnTo>
                    <a:pt x="80704" y="77346"/>
                  </a:lnTo>
                  <a:lnTo>
                    <a:pt x="79154" y="79252"/>
                  </a:lnTo>
                  <a:lnTo>
                    <a:pt x="77744" y="81218"/>
                  </a:lnTo>
                  <a:lnTo>
                    <a:pt x="76581" y="83339"/>
                  </a:lnTo>
                  <a:lnTo>
                    <a:pt x="75594" y="85521"/>
                  </a:lnTo>
                  <a:lnTo>
                    <a:pt x="74784" y="87795"/>
                  </a:lnTo>
                  <a:lnTo>
                    <a:pt x="74185" y="90130"/>
                  </a:lnTo>
                  <a:lnTo>
                    <a:pt x="73832" y="92588"/>
                  </a:lnTo>
                  <a:lnTo>
                    <a:pt x="73726" y="95016"/>
                  </a:lnTo>
                  <a:lnTo>
                    <a:pt x="73832" y="97352"/>
                  </a:lnTo>
                  <a:lnTo>
                    <a:pt x="74149" y="99626"/>
                  </a:lnTo>
                  <a:lnTo>
                    <a:pt x="74643" y="101869"/>
                  </a:lnTo>
                  <a:lnTo>
                    <a:pt x="75383" y="104020"/>
                  </a:lnTo>
                  <a:lnTo>
                    <a:pt x="76264" y="106110"/>
                  </a:lnTo>
                  <a:lnTo>
                    <a:pt x="77286" y="108107"/>
                  </a:lnTo>
                  <a:lnTo>
                    <a:pt x="78555" y="110012"/>
                  </a:lnTo>
                  <a:lnTo>
                    <a:pt x="78696" y="110227"/>
                  </a:lnTo>
                  <a:lnTo>
                    <a:pt x="78837" y="110443"/>
                  </a:lnTo>
                  <a:lnTo>
                    <a:pt x="78977" y="110658"/>
                  </a:lnTo>
                  <a:lnTo>
                    <a:pt x="79013" y="110934"/>
                  </a:lnTo>
                  <a:lnTo>
                    <a:pt x="78942" y="111211"/>
                  </a:lnTo>
                  <a:lnTo>
                    <a:pt x="78731" y="111549"/>
                  </a:lnTo>
                  <a:lnTo>
                    <a:pt x="78343" y="111887"/>
                  </a:lnTo>
                  <a:lnTo>
                    <a:pt x="75911" y="113423"/>
                  </a:lnTo>
                  <a:lnTo>
                    <a:pt x="73621" y="114806"/>
                  </a:lnTo>
                  <a:lnTo>
                    <a:pt x="71436" y="116005"/>
                  </a:lnTo>
                  <a:lnTo>
                    <a:pt x="69427" y="117049"/>
                  </a:lnTo>
                  <a:lnTo>
                    <a:pt x="67488" y="117941"/>
                  </a:lnTo>
                  <a:lnTo>
                    <a:pt x="65726" y="118678"/>
                  </a:lnTo>
                  <a:lnTo>
                    <a:pt x="64105" y="119262"/>
                  </a:lnTo>
                  <a:lnTo>
                    <a:pt x="62590" y="119661"/>
                  </a:lnTo>
                  <a:lnTo>
                    <a:pt x="61215" y="119877"/>
                  </a:lnTo>
                  <a:lnTo>
                    <a:pt x="59982" y="120000"/>
                  </a:lnTo>
                  <a:lnTo>
                    <a:pt x="58925" y="119907"/>
                  </a:lnTo>
                  <a:lnTo>
                    <a:pt x="57762" y="119692"/>
                  </a:lnTo>
                  <a:lnTo>
                    <a:pt x="56422" y="119354"/>
                  </a:lnTo>
                  <a:lnTo>
                    <a:pt x="54942" y="118893"/>
                  </a:lnTo>
                  <a:lnTo>
                    <a:pt x="53356" y="118309"/>
                  </a:lnTo>
                  <a:lnTo>
                    <a:pt x="51700" y="117572"/>
                  </a:lnTo>
                  <a:lnTo>
                    <a:pt x="49867" y="116773"/>
                  </a:lnTo>
                  <a:lnTo>
                    <a:pt x="47999" y="115820"/>
                  </a:lnTo>
                  <a:lnTo>
                    <a:pt x="46061" y="114775"/>
                  </a:lnTo>
                  <a:lnTo>
                    <a:pt x="44017" y="113577"/>
                  </a:lnTo>
                  <a:lnTo>
                    <a:pt x="41973" y="112317"/>
                  </a:lnTo>
                  <a:lnTo>
                    <a:pt x="39823" y="110965"/>
                  </a:lnTo>
                  <a:lnTo>
                    <a:pt x="37638" y="109490"/>
                  </a:lnTo>
                  <a:lnTo>
                    <a:pt x="35453" y="107923"/>
                  </a:lnTo>
                  <a:lnTo>
                    <a:pt x="33233" y="106294"/>
                  </a:lnTo>
                  <a:lnTo>
                    <a:pt x="31013" y="104573"/>
                  </a:lnTo>
                  <a:lnTo>
                    <a:pt x="28792" y="102729"/>
                  </a:lnTo>
                  <a:lnTo>
                    <a:pt x="26572" y="100824"/>
                  </a:lnTo>
                  <a:lnTo>
                    <a:pt x="24387" y="98857"/>
                  </a:lnTo>
                  <a:lnTo>
                    <a:pt x="22202" y="96829"/>
                  </a:lnTo>
                  <a:lnTo>
                    <a:pt x="20123" y="94709"/>
                  </a:lnTo>
                  <a:lnTo>
                    <a:pt x="18079" y="92496"/>
                  </a:lnTo>
                  <a:lnTo>
                    <a:pt x="16070" y="90284"/>
                  </a:lnTo>
                  <a:lnTo>
                    <a:pt x="14132" y="87979"/>
                  </a:lnTo>
                  <a:lnTo>
                    <a:pt x="12299" y="85644"/>
                  </a:lnTo>
                  <a:lnTo>
                    <a:pt x="10537" y="83216"/>
                  </a:lnTo>
                  <a:lnTo>
                    <a:pt x="8845" y="80788"/>
                  </a:lnTo>
                  <a:lnTo>
                    <a:pt x="7295" y="78268"/>
                  </a:lnTo>
                  <a:lnTo>
                    <a:pt x="5885" y="75749"/>
                  </a:lnTo>
                  <a:lnTo>
                    <a:pt x="4581" y="73137"/>
                  </a:lnTo>
                  <a:lnTo>
                    <a:pt x="3383" y="70555"/>
                  </a:lnTo>
                  <a:lnTo>
                    <a:pt x="2396" y="67912"/>
                  </a:lnTo>
                  <a:lnTo>
                    <a:pt x="1550" y="65239"/>
                  </a:lnTo>
                  <a:lnTo>
                    <a:pt x="881" y="62535"/>
                  </a:lnTo>
                  <a:lnTo>
                    <a:pt x="387" y="59830"/>
                  </a:lnTo>
                  <a:lnTo>
                    <a:pt x="70" y="57096"/>
                  </a:lnTo>
                  <a:lnTo>
                    <a:pt x="0" y="54391"/>
                  </a:lnTo>
                  <a:lnTo>
                    <a:pt x="0" y="54207"/>
                  </a:lnTo>
                  <a:lnTo>
                    <a:pt x="0" y="53777"/>
                  </a:lnTo>
                  <a:lnTo>
                    <a:pt x="0" y="53070"/>
                  </a:lnTo>
                  <a:lnTo>
                    <a:pt x="0" y="52179"/>
                  </a:lnTo>
                  <a:lnTo>
                    <a:pt x="35" y="51072"/>
                  </a:lnTo>
                  <a:lnTo>
                    <a:pt x="35" y="49782"/>
                  </a:lnTo>
                  <a:lnTo>
                    <a:pt x="70" y="48368"/>
                  </a:lnTo>
                  <a:lnTo>
                    <a:pt x="140" y="46801"/>
                  </a:lnTo>
                  <a:lnTo>
                    <a:pt x="140" y="45111"/>
                  </a:lnTo>
                  <a:lnTo>
                    <a:pt x="176" y="43329"/>
                  </a:lnTo>
                  <a:lnTo>
                    <a:pt x="211" y="41454"/>
                  </a:lnTo>
                  <a:lnTo>
                    <a:pt x="246" y="39549"/>
                  </a:lnTo>
                  <a:lnTo>
                    <a:pt x="281" y="37613"/>
                  </a:lnTo>
                  <a:lnTo>
                    <a:pt x="352" y="35677"/>
                  </a:lnTo>
                  <a:lnTo>
                    <a:pt x="387" y="33710"/>
                  </a:lnTo>
                  <a:lnTo>
                    <a:pt x="387" y="31805"/>
                  </a:lnTo>
                  <a:lnTo>
                    <a:pt x="422" y="29961"/>
                  </a:lnTo>
                  <a:lnTo>
                    <a:pt x="458" y="28148"/>
                  </a:lnTo>
                  <a:lnTo>
                    <a:pt x="493" y="26427"/>
                  </a:lnTo>
                  <a:lnTo>
                    <a:pt x="528" y="24860"/>
                  </a:lnTo>
                  <a:lnTo>
                    <a:pt x="599" y="23416"/>
                  </a:lnTo>
                  <a:lnTo>
                    <a:pt x="599" y="22125"/>
                  </a:lnTo>
                  <a:lnTo>
                    <a:pt x="634" y="20988"/>
                  </a:lnTo>
                  <a:lnTo>
                    <a:pt x="669" y="20035"/>
                  </a:lnTo>
                  <a:lnTo>
                    <a:pt x="669" y="19359"/>
                  </a:lnTo>
                  <a:lnTo>
                    <a:pt x="704" y="18868"/>
                  </a:lnTo>
                  <a:lnTo>
                    <a:pt x="704" y="18653"/>
                  </a:lnTo>
                  <a:lnTo>
                    <a:pt x="881" y="17823"/>
                  </a:lnTo>
                  <a:lnTo>
                    <a:pt x="1162" y="17208"/>
                  </a:lnTo>
                  <a:lnTo>
                    <a:pt x="1480" y="16747"/>
                  </a:lnTo>
                  <a:lnTo>
                    <a:pt x="1797" y="16440"/>
                  </a:lnTo>
                  <a:lnTo>
                    <a:pt x="2185" y="16256"/>
                  </a:lnTo>
                  <a:lnTo>
                    <a:pt x="2502" y="16133"/>
                  </a:lnTo>
                  <a:lnTo>
                    <a:pt x="2889" y="16102"/>
                  </a:lnTo>
                  <a:lnTo>
                    <a:pt x="3277" y="16102"/>
                  </a:lnTo>
                  <a:lnTo>
                    <a:pt x="3594" y="16102"/>
                  </a:lnTo>
                  <a:lnTo>
                    <a:pt x="6590" y="16225"/>
                  </a:lnTo>
                  <a:lnTo>
                    <a:pt x="9656" y="16317"/>
                  </a:lnTo>
                  <a:lnTo>
                    <a:pt x="12757" y="16348"/>
                  </a:lnTo>
                  <a:lnTo>
                    <a:pt x="15894" y="16317"/>
                  </a:lnTo>
                  <a:lnTo>
                    <a:pt x="19066" y="16133"/>
                  </a:lnTo>
                  <a:lnTo>
                    <a:pt x="22308" y="15856"/>
                  </a:lnTo>
                  <a:lnTo>
                    <a:pt x="25515" y="15334"/>
                  </a:lnTo>
                  <a:lnTo>
                    <a:pt x="28828" y="14596"/>
                  </a:lnTo>
                  <a:lnTo>
                    <a:pt x="31400" y="13920"/>
                  </a:lnTo>
                  <a:lnTo>
                    <a:pt x="33867" y="13060"/>
                  </a:lnTo>
                  <a:lnTo>
                    <a:pt x="36229" y="12169"/>
                  </a:lnTo>
                  <a:lnTo>
                    <a:pt x="38519" y="11154"/>
                  </a:lnTo>
                  <a:lnTo>
                    <a:pt x="40669" y="10140"/>
                  </a:lnTo>
                  <a:lnTo>
                    <a:pt x="42748" y="9096"/>
                  </a:lnTo>
                  <a:lnTo>
                    <a:pt x="44722" y="7989"/>
                  </a:lnTo>
                  <a:lnTo>
                    <a:pt x="46625" y="6883"/>
                  </a:lnTo>
                  <a:lnTo>
                    <a:pt x="48387" y="5838"/>
                  </a:lnTo>
                  <a:lnTo>
                    <a:pt x="50044" y="4763"/>
                  </a:lnTo>
                  <a:lnTo>
                    <a:pt x="51629" y="3779"/>
                  </a:lnTo>
                  <a:lnTo>
                    <a:pt x="53110" y="2919"/>
                  </a:lnTo>
                  <a:lnTo>
                    <a:pt x="54484" y="2058"/>
                  </a:lnTo>
                  <a:lnTo>
                    <a:pt x="55788" y="1382"/>
                  </a:lnTo>
                  <a:lnTo>
                    <a:pt x="57022" y="798"/>
                  </a:lnTo>
                  <a:lnTo>
                    <a:pt x="58114" y="338"/>
                  </a:lnTo>
                  <a:lnTo>
                    <a:pt x="59101" y="61"/>
                  </a:lnTo>
                  <a:lnTo>
                    <a:pt x="59982" y="0"/>
                  </a:lnTo>
                  <a:close/>
                </a:path>
              </a:pathLst>
            </a:custGeom>
            <a:solidFill>
              <a:srgbClr val="EE795B">
                <a:alpha val="726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21"/>
            <p:cNvSpPr/>
            <p:nvPr/>
          </p:nvSpPr>
          <p:spPr>
            <a:xfrm>
              <a:off x="9072563" y="5291138"/>
              <a:ext cx="1181100" cy="80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5554" y="0"/>
                  </a:moveTo>
                  <a:lnTo>
                    <a:pt x="107249" y="237"/>
                  </a:lnTo>
                  <a:lnTo>
                    <a:pt x="109024" y="1186"/>
                  </a:lnTo>
                  <a:lnTo>
                    <a:pt x="110477" y="2729"/>
                  </a:lnTo>
                  <a:lnTo>
                    <a:pt x="117901" y="12818"/>
                  </a:lnTo>
                  <a:lnTo>
                    <a:pt x="119112" y="14955"/>
                  </a:lnTo>
                  <a:lnTo>
                    <a:pt x="119757" y="17329"/>
                  </a:lnTo>
                  <a:lnTo>
                    <a:pt x="120000" y="19940"/>
                  </a:lnTo>
                  <a:lnTo>
                    <a:pt x="119838" y="22433"/>
                  </a:lnTo>
                  <a:lnTo>
                    <a:pt x="119273" y="24807"/>
                  </a:lnTo>
                  <a:lnTo>
                    <a:pt x="118224" y="26943"/>
                  </a:lnTo>
                  <a:lnTo>
                    <a:pt x="60443" y="116557"/>
                  </a:lnTo>
                  <a:lnTo>
                    <a:pt x="58991" y="118219"/>
                  </a:lnTo>
                  <a:lnTo>
                    <a:pt x="57377" y="119406"/>
                  </a:lnTo>
                  <a:lnTo>
                    <a:pt x="55521" y="120000"/>
                  </a:lnTo>
                  <a:lnTo>
                    <a:pt x="53745" y="120000"/>
                  </a:lnTo>
                  <a:lnTo>
                    <a:pt x="51970" y="119287"/>
                  </a:lnTo>
                  <a:lnTo>
                    <a:pt x="50356" y="117982"/>
                  </a:lnTo>
                  <a:lnTo>
                    <a:pt x="2663" y="66112"/>
                  </a:lnTo>
                  <a:lnTo>
                    <a:pt x="1291" y="64213"/>
                  </a:lnTo>
                  <a:lnTo>
                    <a:pt x="403" y="61958"/>
                  </a:lnTo>
                  <a:lnTo>
                    <a:pt x="0" y="59584"/>
                  </a:lnTo>
                  <a:lnTo>
                    <a:pt x="0" y="56973"/>
                  </a:lnTo>
                  <a:lnTo>
                    <a:pt x="322" y="54480"/>
                  </a:lnTo>
                  <a:lnTo>
                    <a:pt x="1210" y="52106"/>
                  </a:lnTo>
                  <a:lnTo>
                    <a:pt x="7343" y="40237"/>
                  </a:lnTo>
                  <a:lnTo>
                    <a:pt x="8634" y="38219"/>
                  </a:lnTo>
                  <a:lnTo>
                    <a:pt x="10168" y="37032"/>
                  </a:lnTo>
                  <a:lnTo>
                    <a:pt x="11862" y="36320"/>
                  </a:lnTo>
                  <a:lnTo>
                    <a:pt x="13557" y="36320"/>
                  </a:lnTo>
                  <a:lnTo>
                    <a:pt x="15332" y="36795"/>
                  </a:lnTo>
                  <a:lnTo>
                    <a:pt x="16946" y="38100"/>
                  </a:lnTo>
                  <a:lnTo>
                    <a:pt x="47531" y="71097"/>
                  </a:lnTo>
                  <a:lnTo>
                    <a:pt x="49226" y="72403"/>
                  </a:lnTo>
                  <a:lnTo>
                    <a:pt x="50921" y="73115"/>
                  </a:lnTo>
                  <a:lnTo>
                    <a:pt x="52777" y="73115"/>
                  </a:lnTo>
                  <a:lnTo>
                    <a:pt x="54552" y="72522"/>
                  </a:lnTo>
                  <a:lnTo>
                    <a:pt x="56247" y="71454"/>
                  </a:lnTo>
                  <a:lnTo>
                    <a:pt x="57619" y="69673"/>
                  </a:lnTo>
                  <a:lnTo>
                    <a:pt x="100874" y="3204"/>
                  </a:lnTo>
                  <a:lnTo>
                    <a:pt x="102246" y="1543"/>
                  </a:lnTo>
                  <a:lnTo>
                    <a:pt x="103779" y="474"/>
                  </a:lnTo>
                  <a:lnTo>
                    <a:pt x="105554" y="0"/>
                  </a:lnTo>
                  <a:close/>
                </a:path>
              </a:pathLst>
            </a:custGeom>
            <a:solidFill>
              <a:srgbClr val="EE795B">
                <a:alpha val="726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7" name="Google Shape;187;p21"/>
          <p:cNvSpPr txBox="1"/>
          <p:nvPr/>
        </p:nvSpPr>
        <p:spPr>
          <a:xfrm>
            <a:off x="150" y="2812525"/>
            <a:ext cx="9144000" cy="3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566579"/>
                </a:solidFill>
                <a:latin typeface="NewsGotT" pitchFamily="2" charset="0"/>
              </a:rPr>
              <a:t>Flexível</a:t>
            </a:r>
            <a:endParaRPr sz="2000" b="1">
              <a:solidFill>
                <a:srgbClr val="566579"/>
              </a:solidFill>
              <a:latin typeface="NewsGotT" pitchFamily="2" charset="0"/>
            </a:endParaRPr>
          </a:p>
        </p:txBody>
      </p:sp>
      <p:sp>
        <p:nvSpPr>
          <p:cNvPr id="188" name="Google Shape;188;p21"/>
          <p:cNvSpPr txBox="1"/>
          <p:nvPr/>
        </p:nvSpPr>
        <p:spPr>
          <a:xfrm>
            <a:off x="150" y="3114325"/>
            <a:ext cx="91440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A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metodologia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CRISP- DM é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flexível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o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suficiente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para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ter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em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conta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problemas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de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negócio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diferentes</a:t>
            </a:r>
            <a:r>
              <a:rPr lang="en-GB" sz="2400" dirty="0">
                <a:solidFill>
                  <a:srgbClr val="999999"/>
                </a:solidFill>
                <a:latin typeface="NewsGotT" pitchFamily="2" charset="0"/>
              </a:rPr>
              <a:t> e dados </a:t>
            </a:r>
            <a:r>
              <a:rPr lang="en-GB" sz="2400" dirty="0" err="1">
                <a:solidFill>
                  <a:srgbClr val="999999"/>
                </a:solidFill>
                <a:latin typeface="NewsGotT" pitchFamily="2" charset="0"/>
              </a:rPr>
              <a:t>diferentes</a:t>
            </a:r>
            <a:endParaRPr sz="2400" dirty="0">
              <a:solidFill>
                <a:srgbClr val="999999"/>
              </a:solidFill>
              <a:latin typeface="NewsGotT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999999"/>
              </a:solidFill>
              <a:latin typeface="NewsGotT" pitchFamily="2" charset="0"/>
            </a:endParaRPr>
          </a:p>
        </p:txBody>
      </p:sp>
      <p:sp>
        <p:nvSpPr>
          <p:cNvPr id="13" name="Título 2">
            <a:extLst>
              <a:ext uri="{FF2B5EF4-FFF2-40B4-BE49-F238E27FC236}">
                <a16:creationId xmlns:a16="http://schemas.microsoft.com/office/drawing/2014/main" id="{B014F372-2920-4728-9A83-952203760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2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14</a:t>
            </a:fld>
            <a:endParaRPr/>
          </a:p>
        </p:txBody>
      </p:sp>
      <p:sp>
        <p:nvSpPr>
          <p:cNvPr id="195" name="Google Shape;195;p22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2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8280300" cy="375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 err="1">
                <a:solidFill>
                  <a:schemeClr val="accent5"/>
                </a:solidFill>
              </a:rPr>
              <a:t>Características</a:t>
            </a:r>
            <a:r>
              <a:rPr lang="en-GB" sz="2000" b="1" dirty="0">
                <a:solidFill>
                  <a:schemeClr val="accent5"/>
                </a:solidFill>
              </a:rPr>
              <a:t>:</a:t>
            </a:r>
            <a:endParaRPr sz="2000" b="1" dirty="0">
              <a:solidFill>
                <a:schemeClr val="accent5"/>
              </a:solidFill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2000"/>
              <a:buChar char="⇁"/>
            </a:pPr>
            <a:r>
              <a:rPr lang="en-GB" sz="2000" dirty="0" err="1"/>
              <a:t>Metodologia</a:t>
            </a:r>
            <a:r>
              <a:rPr lang="en-GB" sz="2000" dirty="0"/>
              <a:t> para o </a:t>
            </a:r>
            <a:r>
              <a:rPr lang="en-GB" sz="2000" dirty="0" err="1"/>
              <a:t>registo</a:t>
            </a:r>
            <a:r>
              <a:rPr lang="en-GB" sz="2000" dirty="0"/>
              <a:t> de </a:t>
            </a:r>
            <a:r>
              <a:rPr lang="en-GB" sz="2000" dirty="0" err="1"/>
              <a:t>experiências</a:t>
            </a:r>
            <a:r>
              <a:rPr lang="en-GB" sz="2000" dirty="0"/>
              <a:t>;</a:t>
            </a:r>
            <a:endParaRPr sz="2000" dirty="0"/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⇁"/>
            </a:pPr>
            <a:r>
              <a:rPr lang="en-GB" sz="2000" dirty="0" err="1"/>
              <a:t>Permite</a:t>
            </a:r>
            <a:r>
              <a:rPr lang="en-GB" sz="2000" dirty="0"/>
              <a:t> que </a:t>
            </a:r>
            <a:r>
              <a:rPr lang="en-GB" sz="2000" dirty="0" err="1"/>
              <a:t>os</a:t>
            </a:r>
            <a:r>
              <a:rPr lang="en-GB" sz="2000" dirty="0"/>
              <a:t> </a:t>
            </a:r>
            <a:r>
              <a:rPr lang="en-GB" sz="2000" dirty="0" err="1"/>
              <a:t>projetos</a:t>
            </a:r>
            <a:r>
              <a:rPr lang="en-GB" sz="2000" dirty="0"/>
              <a:t> </a:t>
            </a:r>
            <a:r>
              <a:rPr lang="en-GB" sz="2000" dirty="0" err="1"/>
              <a:t>sejam</a:t>
            </a:r>
            <a:r>
              <a:rPr lang="en-GB" sz="2000" dirty="0"/>
              <a:t> </a:t>
            </a:r>
            <a:r>
              <a:rPr lang="en-GB" sz="2000" dirty="0" err="1"/>
              <a:t>replicados</a:t>
            </a:r>
            <a:r>
              <a:rPr lang="en-GB" sz="2000" dirty="0"/>
              <a:t>; </a:t>
            </a:r>
            <a:endParaRPr sz="2000" dirty="0"/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⇁"/>
            </a:pPr>
            <a:r>
              <a:rPr lang="en-GB" sz="2000" dirty="0" err="1"/>
              <a:t>Ajuda</a:t>
            </a:r>
            <a:r>
              <a:rPr lang="en-GB" sz="2000" dirty="0"/>
              <a:t> no </a:t>
            </a:r>
            <a:r>
              <a:rPr lang="en-GB" sz="2000" dirty="0" err="1"/>
              <a:t>planeamento</a:t>
            </a:r>
            <a:r>
              <a:rPr lang="en-GB" sz="2000" dirty="0"/>
              <a:t> e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gestão</a:t>
            </a:r>
            <a:r>
              <a:rPr lang="en-GB" sz="2000" dirty="0"/>
              <a:t> de </a:t>
            </a:r>
            <a:r>
              <a:rPr lang="en-GB" sz="2000" dirty="0" err="1"/>
              <a:t>projectos</a:t>
            </a:r>
            <a:r>
              <a:rPr lang="en-GB" sz="2000" dirty="0"/>
              <a:t>; </a:t>
            </a:r>
            <a:endParaRPr sz="2000" dirty="0"/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⇁"/>
            </a:pPr>
            <a:r>
              <a:rPr lang="en-GB" sz="2000" dirty="0"/>
              <a:t>"Factor de </a:t>
            </a:r>
            <a:r>
              <a:rPr lang="en-GB" sz="2000" dirty="0" err="1"/>
              <a:t>conforto</a:t>
            </a:r>
            <a:r>
              <a:rPr lang="en-GB" sz="2000" dirty="0"/>
              <a:t>" para </a:t>
            </a:r>
            <a:r>
              <a:rPr lang="en-GB" sz="2000" dirty="0" err="1"/>
              <a:t>novos</a:t>
            </a:r>
            <a:r>
              <a:rPr lang="en-GB" sz="2000" dirty="0"/>
              <a:t> </a:t>
            </a:r>
            <a:r>
              <a:rPr lang="en-GB" sz="2000" dirty="0" err="1"/>
              <a:t>utilizadores</a:t>
            </a:r>
            <a:r>
              <a:rPr lang="en-GB" sz="2000" dirty="0"/>
              <a:t>; </a:t>
            </a:r>
            <a:endParaRPr sz="2000" dirty="0"/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⇁"/>
            </a:pPr>
            <a:r>
              <a:rPr lang="en-GB" sz="2000" dirty="0" err="1"/>
              <a:t>Demonstra</a:t>
            </a:r>
            <a:r>
              <a:rPr lang="en-GB" sz="2000" dirty="0"/>
              <a:t> a </a:t>
            </a:r>
            <a:r>
              <a:rPr lang="en-GB" sz="2000" dirty="0" err="1"/>
              <a:t>maturidade</a:t>
            </a:r>
            <a:r>
              <a:rPr lang="en-GB" sz="2000" dirty="0"/>
              <a:t> da Data Mining.</a:t>
            </a:r>
            <a:endParaRPr sz="2000" dirty="0"/>
          </a:p>
        </p:txBody>
      </p:sp>
      <p:sp>
        <p:nvSpPr>
          <p:cNvPr id="8" name="Título 2">
            <a:extLst>
              <a:ext uri="{FF2B5EF4-FFF2-40B4-BE49-F238E27FC236}">
                <a16:creationId xmlns:a16="http://schemas.microsoft.com/office/drawing/2014/main" id="{91B8FB04-6C6D-429F-894E-7B8EBF4C4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3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15</a:t>
            </a:fld>
            <a:endParaRPr/>
          </a:p>
        </p:txBody>
      </p:sp>
      <p:sp>
        <p:nvSpPr>
          <p:cNvPr id="203" name="Google Shape;203;p23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NewsGotT" pitchFamily="2" charset="0"/>
              <a:ea typeface="Calibri"/>
              <a:cs typeface="Calibri"/>
              <a:sym typeface="Calibri"/>
            </a:endParaRPr>
          </a:p>
        </p:txBody>
      </p:sp>
      <p:grpSp>
        <p:nvGrpSpPr>
          <p:cNvPr id="204" name="Google Shape;204;p23"/>
          <p:cNvGrpSpPr/>
          <p:nvPr/>
        </p:nvGrpSpPr>
        <p:grpSpPr>
          <a:xfrm>
            <a:off x="4101643" y="1005363"/>
            <a:ext cx="952200" cy="908700"/>
            <a:chOff x="4073168" y="904638"/>
            <a:chExt cx="952200" cy="908700"/>
          </a:xfrm>
        </p:grpSpPr>
        <p:sp>
          <p:nvSpPr>
            <p:cNvPr id="205" name="Google Shape;205;p23"/>
            <p:cNvSpPr/>
            <p:nvPr/>
          </p:nvSpPr>
          <p:spPr>
            <a:xfrm>
              <a:off x="4073168" y="904638"/>
              <a:ext cx="952200" cy="908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06" name="Google Shape;206;p23"/>
            <p:cNvSpPr/>
            <p:nvPr/>
          </p:nvSpPr>
          <p:spPr>
            <a:xfrm>
              <a:off x="4116740" y="946162"/>
              <a:ext cx="865200" cy="825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07" name="Google Shape;207;p23"/>
            <p:cNvSpPr txBox="1"/>
            <p:nvPr/>
          </p:nvSpPr>
          <p:spPr>
            <a:xfrm>
              <a:off x="4116700" y="1246650"/>
              <a:ext cx="8652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NewsGotT" pitchFamily="2" charset="0"/>
                </a:rPr>
                <a:t>Business </a:t>
              </a:r>
              <a:endParaRPr sz="800">
                <a:latin typeface="NewsGotT" pitchFamily="2" charset="0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NewsGotT" pitchFamily="2" charset="0"/>
                </a:rPr>
                <a:t>Understanding</a:t>
              </a:r>
              <a:endParaRPr sz="800">
                <a:latin typeface="NewsGotT" pitchFamily="2" charset="0"/>
              </a:endParaRPr>
            </a:p>
          </p:txBody>
        </p:sp>
        <p:grpSp>
          <p:nvGrpSpPr>
            <p:cNvPr id="208" name="Google Shape;208;p23"/>
            <p:cNvGrpSpPr/>
            <p:nvPr/>
          </p:nvGrpSpPr>
          <p:grpSpPr>
            <a:xfrm>
              <a:off x="4339880" y="1045965"/>
              <a:ext cx="418751" cy="200648"/>
              <a:chOff x="-534988" y="385763"/>
              <a:chExt cx="7991438" cy="3829162"/>
            </a:xfrm>
          </p:grpSpPr>
          <p:sp>
            <p:nvSpPr>
              <p:cNvPr id="209" name="Google Shape;209;p23"/>
              <p:cNvSpPr/>
              <p:nvPr/>
            </p:nvSpPr>
            <p:spPr>
              <a:xfrm>
                <a:off x="1703387" y="2752725"/>
                <a:ext cx="3519600" cy="146220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40920" y="0"/>
                    </a:moveTo>
                    <a:lnTo>
                      <a:pt x="41136" y="2214"/>
                    </a:lnTo>
                    <a:lnTo>
                      <a:pt x="41569" y="5342"/>
                    </a:lnTo>
                    <a:lnTo>
                      <a:pt x="42056" y="9511"/>
                    </a:lnTo>
                    <a:lnTo>
                      <a:pt x="42706" y="14332"/>
                    </a:lnTo>
                    <a:lnTo>
                      <a:pt x="43464" y="19934"/>
                    </a:lnTo>
                    <a:lnTo>
                      <a:pt x="44221" y="25667"/>
                    </a:lnTo>
                    <a:lnTo>
                      <a:pt x="45142" y="31791"/>
                    </a:lnTo>
                    <a:lnTo>
                      <a:pt x="46008" y="38175"/>
                    </a:lnTo>
                    <a:lnTo>
                      <a:pt x="46928" y="44690"/>
                    </a:lnTo>
                    <a:lnTo>
                      <a:pt x="47848" y="51074"/>
                    </a:lnTo>
                    <a:lnTo>
                      <a:pt x="48660" y="57328"/>
                    </a:lnTo>
                    <a:lnTo>
                      <a:pt x="49526" y="63061"/>
                    </a:lnTo>
                    <a:lnTo>
                      <a:pt x="50338" y="68403"/>
                    </a:lnTo>
                    <a:lnTo>
                      <a:pt x="50987" y="73224"/>
                    </a:lnTo>
                    <a:lnTo>
                      <a:pt x="51583" y="77133"/>
                    </a:lnTo>
                    <a:lnTo>
                      <a:pt x="52070" y="80130"/>
                    </a:lnTo>
                    <a:lnTo>
                      <a:pt x="52395" y="82345"/>
                    </a:lnTo>
                    <a:lnTo>
                      <a:pt x="53531" y="23061"/>
                    </a:lnTo>
                    <a:lnTo>
                      <a:pt x="53044" y="20846"/>
                    </a:lnTo>
                    <a:lnTo>
                      <a:pt x="52557" y="18501"/>
                    </a:lnTo>
                    <a:lnTo>
                      <a:pt x="48822" y="781"/>
                    </a:lnTo>
                    <a:lnTo>
                      <a:pt x="50663" y="3517"/>
                    </a:lnTo>
                    <a:lnTo>
                      <a:pt x="52665" y="5993"/>
                    </a:lnTo>
                    <a:lnTo>
                      <a:pt x="54884" y="7687"/>
                    </a:lnTo>
                    <a:lnTo>
                      <a:pt x="57266" y="8990"/>
                    </a:lnTo>
                    <a:lnTo>
                      <a:pt x="59810" y="9120"/>
                    </a:lnTo>
                    <a:lnTo>
                      <a:pt x="62462" y="8729"/>
                    </a:lnTo>
                    <a:lnTo>
                      <a:pt x="64952" y="7687"/>
                    </a:lnTo>
                    <a:lnTo>
                      <a:pt x="67280" y="5732"/>
                    </a:lnTo>
                    <a:lnTo>
                      <a:pt x="69282" y="3387"/>
                    </a:lnTo>
                    <a:lnTo>
                      <a:pt x="71069" y="390"/>
                    </a:lnTo>
                    <a:lnTo>
                      <a:pt x="67280" y="18501"/>
                    </a:lnTo>
                    <a:lnTo>
                      <a:pt x="66792" y="20846"/>
                    </a:lnTo>
                    <a:lnTo>
                      <a:pt x="66305" y="23061"/>
                    </a:lnTo>
                    <a:lnTo>
                      <a:pt x="67442" y="82345"/>
                    </a:lnTo>
                    <a:lnTo>
                      <a:pt x="67767" y="80390"/>
                    </a:lnTo>
                    <a:lnTo>
                      <a:pt x="68200" y="77133"/>
                    </a:lnTo>
                    <a:lnTo>
                      <a:pt x="68849" y="73224"/>
                    </a:lnTo>
                    <a:lnTo>
                      <a:pt x="69499" y="68403"/>
                    </a:lnTo>
                    <a:lnTo>
                      <a:pt x="70257" y="63061"/>
                    </a:lnTo>
                    <a:lnTo>
                      <a:pt x="71069" y="57328"/>
                    </a:lnTo>
                    <a:lnTo>
                      <a:pt x="71989" y="51074"/>
                    </a:lnTo>
                    <a:lnTo>
                      <a:pt x="72909" y="44690"/>
                    </a:lnTo>
                    <a:lnTo>
                      <a:pt x="73829" y="38175"/>
                    </a:lnTo>
                    <a:lnTo>
                      <a:pt x="74695" y="31791"/>
                    </a:lnTo>
                    <a:lnTo>
                      <a:pt x="75561" y="25667"/>
                    </a:lnTo>
                    <a:lnTo>
                      <a:pt x="76373" y="19934"/>
                    </a:lnTo>
                    <a:lnTo>
                      <a:pt x="77131" y="14332"/>
                    </a:lnTo>
                    <a:lnTo>
                      <a:pt x="77780" y="9511"/>
                    </a:lnTo>
                    <a:lnTo>
                      <a:pt x="78267" y="5602"/>
                    </a:lnTo>
                    <a:lnTo>
                      <a:pt x="78700" y="2345"/>
                    </a:lnTo>
                    <a:lnTo>
                      <a:pt x="78917" y="0"/>
                    </a:lnTo>
                    <a:lnTo>
                      <a:pt x="84276" y="4560"/>
                    </a:lnTo>
                    <a:lnTo>
                      <a:pt x="89526" y="9381"/>
                    </a:lnTo>
                    <a:lnTo>
                      <a:pt x="94614" y="14462"/>
                    </a:lnTo>
                    <a:lnTo>
                      <a:pt x="94884" y="14723"/>
                    </a:lnTo>
                    <a:lnTo>
                      <a:pt x="95480" y="15244"/>
                    </a:lnTo>
                    <a:lnTo>
                      <a:pt x="96292" y="16156"/>
                    </a:lnTo>
                    <a:lnTo>
                      <a:pt x="97428" y="17068"/>
                    </a:lnTo>
                    <a:lnTo>
                      <a:pt x="98782" y="18501"/>
                    </a:lnTo>
                    <a:lnTo>
                      <a:pt x="100189" y="19934"/>
                    </a:lnTo>
                    <a:lnTo>
                      <a:pt x="101650" y="21237"/>
                    </a:lnTo>
                    <a:lnTo>
                      <a:pt x="103166" y="22801"/>
                    </a:lnTo>
                    <a:lnTo>
                      <a:pt x="104627" y="24234"/>
                    </a:lnTo>
                    <a:lnTo>
                      <a:pt x="106035" y="25798"/>
                    </a:lnTo>
                    <a:lnTo>
                      <a:pt x="107225" y="27100"/>
                    </a:lnTo>
                    <a:lnTo>
                      <a:pt x="108092" y="28013"/>
                    </a:lnTo>
                    <a:lnTo>
                      <a:pt x="108200" y="28273"/>
                    </a:lnTo>
                    <a:lnTo>
                      <a:pt x="108362" y="28273"/>
                    </a:lnTo>
                    <a:lnTo>
                      <a:pt x="108525" y="28664"/>
                    </a:lnTo>
                    <a:lnTo>
                      <a:pt x="108795" y="28794"/>
                    </a:lnTo>
                    <a:lnTo>
                      <a:pt x="108958" y="29055"/>
                    </a:lnTo>
                    <a:lnTo>
                      <a:pt x="109012" y="29185"/>
                    </a:lnTo>
                    <a:lnTo>
                      <a:pt x="109120" y="29185"/>
                    </a:lnTo>
                    <a:lnTo>
                      <a:pt x="109769" y="30488"/>
                    </a:lnTo>
                    <a:lnTo>
                      <a:pt x="110419" y="31791"/>
                    </a:lnTo>
                    <a:lnTo>
                      <a:pt x="111014" y="33615"/>
                    </a:lnTo>
                    <a:lnTo>
                      <a:pt x="111664" y="35439"/>
                    </a:lnTo>
                    <a:lnTo>
                      <a:pt x="112151" y="37003"/>
                    </a:lnTo>
                    <a:lnTo>
                      <a:pt x="112584" y="38436"/>
                    </a:lnTo>
                    <a:lnTo>
                      <a:pt x="112801" y="39348"/>
                    </a:lnTo>
                    <a:lnTo>
                      <a:pt x="112963" y="39609"/>
                    </a:lnTo>
                    <a:lnTo>
                      <a:pt x="113396" y="42214"/>
                    </a:lnTo>
                    <a:lnTo>
                      <a:pt x="113667" y="44690"/>
                    </a:lnTo>
                    <a:lnTo>
                      <a:pt x="114208" y="48990"/>
                    </a:lnTo>
                    <a:lnTo>
                      <a:pt x="114966" y="54071"/>
                    </a:lnTo>
                    <a:lnTo>
                      <a:pt x="115723" y="59934"/>
                    </a:lnTo>
                    <a:lnTo>
                      <a:pt x="116535" y="66058"/>
                    </a:lnTo>
                    <a:lnTo>
                      <a:pt x="117347" y="72182"/>
                    </a:lnTo>
                    <a:lnTo>
                      <a:pt x="118105" y="78436"/>
                    </a:lnTo>
                    <a:lnTo>
                      <a:pt x="118755" y="83908"/>
                    </a:lnTo>
                    <a:lnTo>
                      <a:pt x="119350" y="88990"/>
                    </a:lnTo>
                    <a:lnTo>
                      <a:pt x="119783" y="92899"/>
                    </a:lnTo>
                    <a:lnTo>
                      <a:pt x="119837" y="94723"/>
                    </a:lnTo>
                    <a:lnTo>
                      <a:pt x="120000" y="96286"/>
                    </a:lnTo>
                    <a:lnTo>
                      <a:pt x="119837" y="101107"/>
                    </a:lnTo>
                    <a:lnTo>
                      <a:pt x="119296" y="105667"/>
                    </a:lnTo>
                    <a:lnTo>
                      <a:pt x="118376" y="109576"/>
                    </a:lnTo>
                    <a:lnTo>
                      <a:pt x="117131" y="112964"/>
                    </a:lnTo>
                    <a:lnTo>
                      <a:pt x="115723" y="115960"/>
                    </a:lnTo>
                    <a:lnTo>
                      <a:pt x="114046" y="118175"/>
                    </a:lnTo>
                    <a:lnTo>
                      <a:pt x="112151" y="119609"/>
                    </a:lnTo>
                    <a:lnTo>
                      <a:pt x="110202" y="120000"/>
                    </a:lnTo>
                    <a:lnTo>
                      <a:pt x="9797" y="120000"/>
                    </a:lnTo>
                    <a:lnTo>
                      <a:pt x="7848" y="119609"/>
                    </a:lnTo>
                    <a:lnTo>
                      <a:pt x="5953" y="118175"/>
                    </a:lnTo>
                    <a:lnTo>
                      <a:pt x="4276" y="115960"/>
                    </a:lnTo>
                    <a:lnTo>
                      <a:pt x="2868" y="112964"/>
                    </a:lnTo>
                    <a:lnTo>
                      <a:pt x="1623" y="109576"/>
                    </a:lnTo>
                    <a:lnTo>
                      <a:pt x="703" y="105667"/>
                    </a:lnTo>
                    <a:lnTo>
                      <a:pt x="162" y="101107"/>
                    </a:lnTo>
                    <a:lnTo>
                      <a:pt x="0" y="96286"/>
                    </a:lnTo>
                    <a:lnTo>
                      <a:pt x="54" y="92768"/>
                    </a:lnTo>
                    <a:lnTo>
                      <a:pt x="487" y="88990"/>
                    </a:lnTo>
                    <a:lnTo>
                      <a:pt x="1082" y="83778"/>
                    </a:lnTo>
                    <a:lnTo>
                      <a:pt x="1732" y="78175"/>
                    </a:lnTo>
                    <a:lnTo>
                      <a:pt x="2435" y="72052"/>
                    </a:lnTo>
                    <a:lnTo>
                      <a:pt x="3301" y="65798"/>
                    </a:lnTo>
                    <a:lnTo>
                      <a:pt x="4113" y="59674"/>
                    </a:lnTo>
                    <a:lnTo>
                      <a:pt x="4871" y="53941"/>
                    </a:lnTo>
                    <a:lnTo>
                      <a:pt x="5629" y="48729"/>
                    </a:lnTo>
                    <a:lnTo>
                      <a:pt x="6170" y="44560"/>
                    </a:lnTo>
                    <a:lnTo>
                      <a:pt x="6278" y="43387"/>
                    </a:lnTo>
                    <a:lnTo>
                      <a:pt x="6441" y="41954"/>
                    </a:lnTo>
                    <a:lnTo>
                      <a:pt x="6657" y="40781"/>
                    </a:lnTo>
                    <a:lnTo>
                      <a:pt x="6765" y="39739"/>
                    </a:lnTo>
                    <a:lnTo>
                      <a:pt x="6820" y="39609"/>
                    </a:lnTo>
                    <a:lnTo>
                      <a:pt x="7253" y="37785"/>
                    </a:lnTo>
                    <a:lnTo>
                      <a:pt x="7848" y="35960"/>
                    </a:lnTo>
                    <a:lnTo>
                      <a:pt x="8389" y="34397"/>
                    </a:lnTo>
                    <a:lnTo>
                      <a:pt x="9093" y="32833"/>
                    </a:lnTo>
                    <a:lnTo>
                      <a:pt x="9742" y="31270"/>
                    </a:lnTo>
                    <a:lnTo>
                      <a:pt x="10230" y="30228"/>
                    </a:lnTo>
                    <a:lnTo>
                      <a:pt x="10554" y="29446"/>
                    </a:lnTo>
                    <a:lnTo>
                      <a:pt x="10717" y="29185"/>
                    </a:lnTo>
                    <a:lnTo>
                      <a:pt x="10825" y="29055"/>
                    </a:lnTo>
                    <a:lnTo>
                      <a:pt x="10987" y="28794"/>
                    </a:lnTo>
                    <a:lnTo>
                      <a:pt x="11204" y="28664"/>
                    </a:lnTo>
                    <a:lnTo>
                      <a:pt x="11366" y="28273"/>
                    </a:lnTo>
                    <a:lnTo>
                      <a:pt x="11529" y="28013"/>
                    </a:lnTo>
                    <a:lnTo>
                      <a:pt x="11637" y="28013"/>
                    </a:lnTo>
                    <a:lnTo>
                      <a:pt x="12611" y="26840"/>
                    </a:lnTo>
                    <a:lnTo>
                      <a:pt x="13802" y="25667"/>
                    </a:lnTo>
                    <a:lnTo>
                      <a:pt x="15209" y="24234"/>
                    </a:lnTo>
                    <a:lnTo>
                      <a:pt x="16617" y="22801"/>
                    </a:lnTo>
                    <a:lnTo>
                      <a:pt x="18186" y="21237"/>
                    </a:lnTo>
                    <a:lnTo>
                      <a:pt x="19648" y="19674"/>
                    </a:lnTo>
                    <a:lnTo>
                      <a:pt x="21055" y="18241"/>
                    </a:lnTo>
                    <a:lnTo>
                      <a:pt x="22408" y="17068"/>
                    </a:lnTo>
                    <a:lnTo>
                      <a:pt x="23545" y="15895"/>
                    </a:lnTo>
                    <a:lnTo>
                      <a:pt x="24357" y="15114"/>
                    </a:lnTo>
                    <a:lnTo>
                      <a:pt x="24952" y="14462"/>
                    </a:lnTo>
                    <a:lnTo>
                      <a:pt x="25115" y="14332"/>
                    </a:lnTo>
                    <a:lnTo>
                      <a:pt x="30311" y="9381"/>
                    </a:lnTo>
                    <a:lnTo>
                      <a:pt x="35507" y="4560"/>
                    </a:lnTo>
                    <a:lnTo>
                      <a:pt x="4092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NewsGotT" pitchFamily="2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210;p23"/>
              <p:cNvSpPr/>
              <p:nvPr/>
            </p:nvSpPr>
            <p:spPr>
              <a:xfrm>
                <a:off x="2540000" y="393700"/>
                <a:ext cx="1839900" cy="222720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58912" y="0"/>
                    </a:moveTo>
                    <a:lnTo>
                      <a:pt x="60983" y="0"/>
                    </a:lnTo>
                    <a:lnTo>
                      <a:pt x="67610" y="342"/>
                    </a:lnTo>
                    <a:lnTo>
                      <a:pt x="73925" y="1368"/>
                    </a:lnTo>
                    <a:lnTo>
                      <a:pt x="79930" y="3079"/>
                    </a:lnTo>
                    <a:lnTo>
                      <a:pt x="85625" y="5473"/>
                    </a:lnTo>
                    <a:lnTo>
                      <a:pt x="90698" y="8296"/>
                    </a:lnTo>
                    <a:lnTo>
                      <a:pt x="95461" y="11717"/>
                    </a:lnTo>
                    <a:lnTo>
                      <a:pt x="99603" y="15652"/>
                    </a:lnTo>
                    <a:lnTo>
                      <a:pt x="103019" y="19843"/>
                    </a:lnTo>
                    <a:lnTo>
                      <a:pt x="105918" y="24547"/>
                    </a:lnTo>
                    <a:lnTo>
                      <a:pt x="107989" y="29508"/>
                    </a:lnTo>
                    <a:lnTo>
                      <a:pt x="109232" y="34725"/>
                    </a:lnTo>
                    <a:lnTo>
                      <a:pt x="109749" y="40114"/>
                    </a:lnTo>
                    <a:lnTo>
                      <a:pt x="109749" y="41482"/>
                    </a:lnTo>
                    <a:lnTo>
                      <a:pt x="109542" y="43620"/>
                    </a:lnTo>
                    <a:lnTo>
                      <a:pt x="109335" y="46101"/>
                    </a:lnTo>
                    <a:lnTo>
                      <a:pt x="109232" y="48667"/>
                    </a:lnTo>
                    <a:lnTo>
                      <a:pt x="109232" y="51318"/>
                    </a:lnTo>
                    <a:lnTo>
                      <a:pt x="109025" y="53542"/>
                    </a:lnTo>
                    <a:lnTo>
                      <a:pt x="109025" y="55081"/>
                    </a:lnTo>
                    <a:lnTo>
                      <a:pt x="109542" y="55081"/>
                    </a:lnTo>
                    <a:lnTo>
                      <a:pt x="110371" y="54996"/>
                    </a:lnTo>
                    <a:lnTo>
                      <a:pt x="111406" y="54996"/>
                    </a:lnTo>
                    <a:lnTo>
                      <a:pt x="112752" y="54996"/>
                    </a:lnTo>
                    <a:lnTo>
                      <a:pt x="113994" y="55081"/>
                    </a:lnTo>
                    <a:lnTo>
                      <a:pt x="115340" y="55338"/>
                    </a:lnTo>
                    <a:lnTo>
                      <a:pt x="116686" y="55851"/>
                    </a:lnTo>
                    <a:lnTo>
                      <a:pt x="117929" y="56707"/>
                    </a:lnTo>
                    <a:lnTo>
                      <a:pt x="118861" y="57818"/>
                    </a:lnTo>
                    <a:lnTo>
                      <a:pt x="119689" y="59444"/>
                    </a:lnTo>
                    <a:lnTo>
                      <a:pt x="120000" y="61240"/>
                    </a:lnTo>
                    <a:lnTo>
                      <a:pt x="120000" y="63720"/>
                    </a:lnTo>
                    <a:lnTo>
                      <a:pt x="119378" y="68168"/>
                    </a:lnTo>
                    <a:lnTo>
                      <a:pt x="118446" y="71931"/>
                    </a:lnTo>
                    <a:lnTo>
                      <a:pt x="117411" y="74925"/>
                    </a:lnTo>
                    <a:lnTo>
                      <a:pt x="116376" y="77405"/>
                    </a:lnTo>
                    <a:lnTo>
                      <a:pt x="115030" y="79287"/>
                    </a:lnTo>
                    <a:lnTo>
                      <a:pt x="113787" y="80570"/>
                    </a:lnTo>
                    <a:lnTo>
                      <a:pt x="112545" y="81511"/>
                    </a:lnTo>
                    <a:lnTo>
                      <a:pt x="111302" y="82109"/>
                    </a:lnTo>
                    <a:lnTo>
                      <a:pt x="110060" y="82366"/>
                    </a:lnTo>
                    <a:lnTo>
                      <a:pt x="109025" y="82537"/>
                    </a:lnTo>
                    <a:lnTo>
                      <a:pt x="108093" y="82537"/>
                    </a:lnTo>
                    <a:lnTo>
                      <a:pt x="107368" y="82366"/>
                    </a:lnTo>
                    <a:lnTo>
                      <a:pt x="106850" y="82280"/>
                    </a:lnTo>
                    <a:lnTo>
                      <a:pt x="106643" y="82109"/>
                    </a:lnTo>
                    <a:lnTo>
                      <a:pt x="104158" y="87754"/>
                    </a:lnTo>
                    <a:lnTo>
                      <a:pt x="101466" y="92886"/>
                    </a:lnTo>
                    <a:lnTo>
                      <a:pt x="98671" y="97334"/>
                    </a:lnTo>
                    <a:lnTo>
                      <a:pt x="95461" y="101354"/>
                    </a:lnTo>
                    <a:lnTo>
                      <a:pt x="92148" y="104861"/>
                    </a:lnTo>
                    <a:lnTo>
                      <a:pt x="88835" y="107854"/>
                    </a:lnTo>
                    <a:lnTo>
                      <a:pt x="85314" y="110506"/>
                    </a:lnTo>
                    <a:lnTo>
                      <a:pt x="80759" y="113328"/>
                    </a:lnTo>
                    <a:lnTo>
                      <a:pt x="76514" y="115552"/>
                    </a:lnTo>
                    <a:lnTo>
                      <a:pt x="72372" y="117263"/>
                    </a:lnTo>
                    <a:lnTo>
                      <a:pt x="68748" y="118460"/>
                    </a:lnTo>
                    <a:lnTo>
                      <a:pt x="65539" y="119230"/>
                    </a:lnTo>
                    <a:lnTo>
                      <a:pt x="63157" y="119743"/>
                    </a:lnTo>
                    <a:lnTo>
                      <a:pt x="61604" y="119914"/>
                    </a:lnTo>
                    <a:lnTo>
                      <a:pt x="60983" y="120000"/>
                    </a:lnTo>
                    <a:lnTo>
                      <a:pt x="59119" y="120000"/>
                    </a:lnTo>
                    <a:lnTo>
                      <a:pt x="58498" y="119914"/>
                    </a:lnTo>
                    <a:lnTo>
                      <a:pt x="56842" y="119743"/>
                    </a:lnTo>
                    <a:lnTo>
                      <a:pt x="54460" y="119230"/>
                    </a:lnTo>
                    <a:lnTo>
                      <a:pt x="51354" y="118460"/>
                    </a:lnTo>
                    <a:lnTo>
                      <a:pt x="47730" y="117177"/>
                    </a:lnTo>
                    <a:lnTo>
                      <a:pt x="43589" y="115466"/>
                    </a:lnTo>
                    <a:lnTo>
                      <a:pt x="39137" y="113243"/>
                    </a:lnTo>
                    <a:lnTo>
                      <a:pt x="34581" y="110334"/>
                    </a:lnTo>
                    <a:lnTo>
                      <a:pt x="31061" y="107769"/>
                    </a:lnTo>
                    <a:lnTo>
                      <a:pt x="27748" y="104775"/>
                    </a:lnTo>
                    <a:lnTo>
                      <a:pt x="24641" y="101183"/>
                    </a:lnTo>
                    <a:lnTo>
                      <a:pt x="21432" y="97334"/>
                    </a:lnTo>
                    <a:lnTo>
                      <a:pt x="18429" y="92886"/>
                    </a:lnTo>
                    <a:lnTo>
                      <a:pt x="15737" y="87754"/>
                    </a:lnTo>
                    <a:lnTo>
                      <a:pt x="13356" y="82109"/>
                    </a:lnTo>
                    <a:lnTo>
                      <a:pt x="13252" y="82280"/>
                    </a:lnTo>
                    <a:lnTo>
                      <a:pt x="12735" y="82366"/>
                    </a:lnTo>
                    <a:lnTo>
                      <a:pt x="12010" y="82537"/>
                    </a:lnTo>
                    <a:lnTo>
                      <a:pt x="10974" y="82537"/>
                    </a:lnTo>
                    <a:lnTo>
                      <a:pt x="10043" y="82366"/>
                    </a:lnTo>
                    <a:lnTo>
                      <a:pt x="8800" y="82109"/>
                    </a:lnTo>
                    <a:lnTo>
                      <a:pt x="7558" y="81511"/>
                    </a:lnTo>
                    <a:lnTo>
                      <a:pt x="6315" y="80570"/>
                    </a:lnTo>
                    <a:lnTo>
                      <a:pt x="4969" y="79287"/>
                    </a:lnTo>
                    <a:lnTo>
                      <a:pt x="3727" y="77320"/>
                    </a:lnTo>
                    <a:lnTo>
                      <a:pt x="2691" y="74925"/>
                    </a:lnTo>
                    <a:lnTo>
                      <a:pt x="1553" y="71931"/>
                    </a:lnTo>
                    <a:lnTo>
                      <a:pt x="724" y="68168"/>
                    </a:lnTo>
                    <a:lnTo>
                      <a:pt x="103" y="63720"/>
                    </a:lnTo>
                    <a:lnTo>
                      <a:pt x="0" y="61240"/>
                    </a:lnTo>
                    <a:lnTo>
                      <a:pt x="414" y="59444"/>
                    </a:lnTo>
                    <a:lnTo>
                      <a:pt x="1035" y="57818"/>
                    </a:lnTo>
                    <a:lnTo>
                      <a:pt x="2174" y="56707"/>
                    </a:lnTo>
                    <a:lnTo>
                      <a:pt x="3313" y="55851"/>
                    </a:lnTo>
                    <a:lnTo>
                      <a:pt x="4659" y="55338"/>
                    </a:lnTo>
                    <a:lnTo>
                      <a:pt x="6005" y="55081"/>
                    </a:lnTo>
                    <a:lnTo>
                      <a:pt x="7351" y="54996"/>
                    </a:lnTo>
                    <a:lnTo>
                      <a:pt x="8697" y="54996"/>
                    </a:lnTo>
                    <a:lnTo>
                      <a:pt x="9628" y="54996"/>
                    </a:lnTo>
                    <a:lnTo>
                      <a:pt x="10560" y="55081"/>
                    </a:lnTo>
                    <a:lnTo>
                      <a:pt x="10974" y="55081"/>
                    </a:lnTo>
                    <a:lnTo>
                      <a:pt x="10871" y="53542"/>
                    </a:lnTo>
                    <a:lnTo>
                      <a:pt x="10871" y="51318"/>
                    </a:lnTo>
                    <a:lnTo>
                      <a:pt x="10664" y="48838"/>
                    </a:lnTo>
                    <a:lnTo>
                      <a:pt x="10560" y="46101"/>
                    </a:lnTo>
                    <a:lnTo>
                      <a:pt x="10353" y="43620"/>
                    </a:lnTo>
                    <a:lnTo>
                      <a:pt x="10353" y="41482"/>
                    </a:lnTo>
                    <a:lnTo>
                      <a:pt x="10250" y="40114"/>
                    </a:lnTo>
                    <a:lnTo>
                      <a:pt x="10664" y="34725"/>
                    </a:lnTo>
                    <a:lnTo>
                      <a:pt x="12010" y="29508"/>
                    </a:lnTo>
                    <a:lnTo>
                      <a:pt x="14184" y="24547"/>
                    </a:lnTo>
                    <a:lnTo>
                      <a:pt x="16876" y="19843"/>
                    </a:lnTo>
                    <a:lnTo>
                      <a:pt x="20500" y="15652"/>
                    </a:lnTo>
                    <a:lnTo>
                      <a:pt x="24641" y="11717"/>
                    </a:lnTo>
                    <a:lnTo>
                      <a:pt x="29197" y="8296"/>
                    </a:lnTo>
                    <a:lnTo>
                      <a:pt x="34477" y="5473"/>
                    </a:lnTo>
                    <a:lnTo>
                      <a:pt x="39965" y="3079"/>
                    </a:lnTo>
                    <a:lnTo>
                      <a:pt x="45970" y="1368"/>
                    </a:lnTo>
                    <a:lnTo>
                      <a:pt x="52286" y="342"/>
                    </a:lnTo>
                    <a:lnTo>
                      <a:pt x="5891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NewsGotT" pitchFamily="2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211;p23"/>
              <p:cNvSpPr/>
              <p:nvPr/>
            </p:nvSpPr>
            <p:spPr>
              <a:xfrm>
                <a:off x="-534988" y="2446338"/>
                <a:ext cx="2786100" cy="127620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45128" y="0"/>
                    </a:moveTo>
                    <a:lnTo>
                      <a:pt x="45333" y="2388"/>
                    </a:lnTo>
                    <a:lnTo>
                      <a:pt x="45811" y="5970"/>
                    </a:lnTo>
                    <a:lnTo>
                      <a:pt x="46495" y="10298"/>
                    </a:lnTo>
                    <a:lnTo>
                      <a:pt x="47316" y="15820"/>
                    </a:lnTo>
                    <a:lnTo>
                      <a:pt x="48136" y="21492"/>
                    </a:lnTo>
                    <a:lnTo>
                      <a:pt x="49162" y="27910"/>
                    </a:lnTo>
                    <a:lnTo>
                      <a:pt x="50119" y="34776"/>
                    </a:lnTo>
                    <a:lnTo>
                      <a:pt x="51145" y="41492"/>
                    </a:lnTo>
                    <a:lnTo>
                      <a:pt x="52307" y="48208"/>
                    </a:lnTo>
                    <a:lnTo>
                      <a:pt x="53333" y="54925"/>
                    </a:lnTo>
                    <a:lnTo>
                      <a:pt x="54290" y="61194"/>
                    </a:lnTo>
                    <a:lnTo>
                      <a:pt x="55247" y="67014"/>
                    </a:lnTo>
                    <a:lnTo>
                      <a:pt x="56068" y="72388"/>
                    </a:lnTo>
                    <a:lnTo>
                      <a:pt x="56820" y="76716"/>
                    </a:lnTo>
                    <a:lnTo>
                      <a:pt x="57299" y="80000"/>
                    </a:lnTo>
                    <a:lnTo>
                      <a:pt x="57777" y="82388"/>
                    </a:lnTo>
                    <a:lnTo>
                      <a:pt x="59008" y="22835"/>
                    </a:lnTo>
                    <a:lnTo>
                      <a:pt x="58461" y="20746"/>
                    </a:lnTo>
                    <a:lnTo>
                      <a:pt x="57982" y="18507"/>
                    </a:lnTo>
                    <a:lnTo>
                      <a:pt x="53880" y="746"/>
                    </a:lnTo>
                    <a:lnTo>
                      <a:pt x="55794" y="3731"/>
                    </a:lnTo>
                    <a:lnTo>
                      <a:pt x="58051" y="5970"/>
                    </a:lnTo>
                    <a:lnTo>
                      <a:pt x="60444" y="7761"/>
                    </a:lnTo>
                    <a:lnTo>
                      <a:pt x="63179" y="8656"/>
                    </a:lnTo>
                    <a:lnTo>
                      <a:pt x="65982" y="9104"/>
                    </a:lnTo>
                    <a:lnTo>
                      <a:pt x="68923" y="8656"/>
                    </a:lnTo>
                    <a:lnTo>
                      <a:pt x="71658" y="7611"/>
                    </a:lnTo>
                    <a:lnTo>
                      <a:pt x="74119" y="5820"/>
                    </a:lnTo>
                    <a:lnTo>
                      <a:pt x="76307" y="3283"/>
                    </a:lnTo>
                    <a:lnTo>
                      <a:pt x="78290" y="298"/>
                    </a:lnTo>
                    <a:lnTo>
                      <a:pt x="74051" y="18507"/>
                    </a:lnTo>
                    <a:lnTo>
                      <a:pt x="73641" y="20746"/>
                    </a:lnTo>
                    <a:lnTo>
                      <a:pt x="73025" y="22835"/>
                    </a:lnTo>
                    <a:lnTo>
                      <a:pt x="74324" y="82388"/>
                    </a:lnTo>
                    <a:lnTo>
                      <a:pt x="74666" y="80000"/>
                    </a:lnTo>
                    <a:lnTo>
                      <a:pt x="75282" y="76716"/>
                    </a:lnTo>
                    <a:lnTo>
                      <a:pt x="75897" y="72089"/>
                    </a:lnTo>
                    <a:lnTo>
                      <a:pt x="76786" y="67014"/>
                    </a:lnTo>
                    <a:lnTo>
                      <a:pt x="77675" y="61194"/>
                    </a:lnTo>
                    <a:lnTo>
                      <a:pt x="78769" y="54776"/>
                    </a:lnTo>
                    <a:lnTo>
                      <a:pt x="79794" y="48208"/>
                    </a:lnTo>
                    <a:lnTo>
                      <a:pt x="80820" y="41343"/>
                    </a:lnTo>
                    <a:lnTo>
                      <a:pt x="81846" y="34776"/>
                    </a:lnTo>
                    <a:lnTo>
                      <a:pt x="82940" y="27910"/>
                    </a:lnTo>
                    <a:lnTo>
                      <a:pt x="83829" y="21492"/>
                    </a:lnTo>
                    <a:lnTo>
                      <a:pt x="84786" y="15820"/>
                    </a:lnTo>
                    <a:lnTo>
                      <a:pt x="85538" y="10298"/>
                    </a:lnTo>
                    <a:lnTo>
                      <a:pt x="86290" y="5970"/>
                    </a:lnTo>
                    <a:lnTo>
                      <a:pt x="86700" y="2388"/>
                    </a:lnTo>
                    <a:lnTo>
                      <a:pt x="86974" y="0"/>
                    </a:lnTo>
                    <a:lnTo>
                      <a:pt x="95794" y="6865"/>
                    </a:lnTo>
                    <a:lnTo>
                      <a:pt x="104341" y="14477"/>
                    </a:lnTo>
                    <a:lnTo>
                      <a:pt x="104615" y="14626"/>
                    </a:lnTo>
                    <a:lnTo>
                      <a:pt x="105367" y="15373"/>
                    </a:lnTo>
                    <a:lnTo>
                      <a:pt x="106393" y="16268"/>
                    </a:lnTo>
                    <a:lnTo>
                      <a:pt x="107897" y="17611"/>
                    </a:lnTo>
                    <a:lnTo>
                      <a:pt x="109538" y="18955"/>
                    </a:lnTo>
                    <a:lnTo>
                      <a:pt x="111316" y="20597"/>
                    </a:lnTo>
                    <a:lnTo>
                      <a:pt x="113094" y="22238"/>
                    </a:lnTo>
                    <a:lnTo>
                      <a:pt x="114871" y="24029"/>
                    </a:lnTo>
                    <a:lnTo>
                      <a:pt x="116512" y="25373"/>
                    </a:lnTo>
                    <a:lnTo>
                      <a:pt x="118017" y="26716"/>
                    </a:lnTo>
                    <a:lnTo>
                      <a:pt x="119179" y="28059"/>
                    </a:lnTo>
                    <a:lnTo>
                      <a:pt x="119384" y="28059"/>
                    </a:lnTo>
                    <a:lnTo>
                      <a:pt x="119589" y="28358"/>
                    </a:lnTo>
                    <a:lnTo>
                      <a:pt x="119794" y="28507"/>
                    </a:lnTo>
                    <a:lnTo>
                      <a:pt x="120000" y="28805"/>
                    </a:lnTo>
                    <a:lnTo>
                      <a:pt x="117675" y="30895"/>
                    </a:lnTo>
                    <a:lnTo>
                      <a:pt x="115282" y="33134"/>
                    </a:lnTo>
                    <a:lnTo>
                      <a:pt x="112888" y="35373"/>
                    </a:lnTo>
                    <a:lnTo>
                      <a:pt x="110495" y="37462"/>
                    </a:lnTo>
                    <a:lnTo>
                      <a:pt x="108376" y="39552"/>
                    </a:lnTo>
                    <a:lnTo>
                      <a:pt x="106735" y="41044"/>
                    </a:lnTo>
                    <a:lnTo>
                      <a:pt x="106188" y="41791"/>
                    </a:lnTo>
                    <a:lnTo>
                      <a:pt x="105367" y="42686"/>
                    </a:lnTo>
                    <a:lnTo>
                      <a:pt x="104547" y="43880"/>
                    </a:lnTo>
                    <a:lnTo>
                      <a:pt x="104410" y="43880"/>
                    </a:lnTo>
                    <a:lnTo>
                      <a:pt x="104341" y="44029"/>
                    </a:lnTo>
                    <a:lnTo>
                      <a:pt x="104205" y="44029"/>
                    </a:lnTo>
                    <a:lnTo>
                      <a:pt x="104000" y="44328"/>
                    </a:lnTo>
                    <a:lnTo>
                      <a:pt x="103042" y="45820"/>
                    </a:lnTo>
                    <a:lnTo>
                      <a:pt x="102153" y="47910"/>
                    </a:lnTo>
                    <a:lnTo>
                      <a:pt x="101264" y="49552"/>
                    </a:lnTo>
                    <a:lnTo>
                      <a:pt x="100649" y="50597"/>
                    </a:lnTo>
                    <a:lnTo>
                      <a:pt x="98598" y="55671"/>
                    </a:lnTo>
                    <a:lnTo>
                      <a:pt x="96888" y="60447"/>
                    </a:lnTo>
                    <a:lnTo>
                      <a:pt x="95794" y="65074"/>
                    </a:lnTo>
                    <a:lnTo>
                      <a:pt x="95658" y="65522"/>
                    </a:lnTo>
                    <a:lnTo>
                      <a:pt x="95521" y="66119"/>
                    </a:lnTo>
                    <a:lnTo>
                      <a:pt x="95111" y="68208"/>
                    </a:lnTo>
                    <a:lnTo>
                      <a:pt x="94700" y="70895"/>
                    </a:lnTo>
                    <a:lnTo>
                      <a:pt x="94427" y="73880"/>
                    </a:lnTo>
                    <a:lnTo>
                      <a:pt x="93333" y="80597"/>
                    </a:lnTo>
                    <a:lnTo>
                      <a:pt x="92307" y="88059"/>
                    </a:lnTo>
                    <a:lnTo>
                      <a:pt x="91076" y="95970"/>
                    </a:lnTo>
                    <a:lnTo>
                      <a:pt x="89914" y="104179"/>
                    </a:lnTo>
                    <a:lnTo>
                      <a:pt x="88752" y="112388"/>
                    </a:lnTo>
                    <a:lnTo>
                      <a:pt x="87794" y="120000"/>
                    </a:lnTo>
                    <a:lnTo>
                      <a:pt x="10871" y="120000"/>
                    </a:lnTo>
                    <a:lnTo>
                      <a:pt x="8341" y="119253"/>
                    </a:lnTo>
                    <a:lnTo>
                      <a:pt x="6085" y="117462"/>
                    </a:lnTo>
                    <a:lnTo>
                      <a:pt x="4102" y="114776"/>
                    </a:lnTo>
                    <a:lnTo>
                      <a:pt x="2393" y="111044"/>
                    </a:lnTo>
                    <a:lnTo>
                      <a:pt x="1162" y="106716"/>
                    </a:lnTo>
                    <a:lnTo>
                      <a:pt x="341" y="101791"/>
                    </a:lnTo>
                    <a:lnTo>
                      <a:pt x="0" y="96268"/>
                    </a:lnTo>
                    <a:lnTo>
                      <a:pt x="0" y="94477"/>
                    </a:lnTo>
                    <a:lnTo>
                      <a:pt x="136" y="92537"/>
                    </a:lnTo>
                    <a:lnTo>
                      <a:pt x="547" y="88805"/>
                    </a:lnTo>
                    <a:lnTo>
                      <a:pt x="1162" y="83731"/>
                    </a:lnTo>
                    <a:lnTo>
                      <a:pt x="1982" y="78059"/>
                    </a:lnTo>
                    <a:lnTo>
                      <a:pt x="2803" y="72089"/>
                    </a:lnTo>
                    <a:lnTo>
                      <a:pt x="3623" y="65671"/>
                    </a:lnTo>
                    <a:lnTo>
                      <a:pt x="4581" y="59850"/>
                    </a:lnTo>
                    <a:lnTo>
                      <a:pt x="5401" y="53880"/>
                    </a:lnTo>
                    <a:lnTo>
                      <a:pt x="6153" y="48805"/>
                    </a:lnTo>
                    <a:lnTo>
                      <a:pt x="6769" y="44477"/>
                    </a:lnTo>
                    <a:lnTo>
                      <a:pt x="7111" y="41940"/>
                    </a:lnTo>
                    <a:lnTo>
                      <a:pt x="7521" y="39552"/>
                    </a:lnTo>
                    <a:lnTo>
                      <a:pt x="7521" y="39552"/>
                    </a:lnTo>
                    <a:lnTo>
                      <a:pt x="8683" y="35373"/>
                    </a:lnTo>
                    <a:lnTo>
                      <a:pt x="10119" y="31940"/>
                    </a:lnTo>
                    <a:lnTo>
                      <a:pt x="11897" y="29253"/>
                    </a:lnTo>
                    <a:lnTo>
                      <a:pt x="12034" y="28955"/>
                    </a:lnTo>
                    <a:lnTo>
                      <a:pt x="12239" y="28805"/>
                    </a:lnTo>
                    <a:lnTo>
                      <a:pt x="12512" y="28358"/>
                    </a:lnTo>
                    <a:lnTo>
                      <a:pt x="12717" y="28059"/>
                    </a:lnTo>
                    <a:lnTo>
                      <a:pt x="12923" y="28059"/>
                    </a:lnTo>
                    <a:lnTo>
                      <a:pt x="14085" y="26716"/>
                    </a:lnTo>
                    <a:lnTo>
                      <a:pt x="15589" y="25373"/>
                    </a:lnTo>
                    <a:lnTo>
                      <a:pt x="17230" y="24029"/>
                    </a:lnTo>
                    <a:lnTo>
                      <a:pt x="19008" y="22238"/>
                    </a:lnTo>
                    <a:lnTo>
                      <a:pt x="20786" y="20597"/>
                    </a:lnTo>
                    <a:lnTo>
                      <a:pt x="22564" y="18955"/>
                    </a:lnTo>
                    <a:lnTo>
                      <a:pt x="24205" y="17611"/>
                    </a:lnTo>
                    <a:lnTo>
                      <a:pt x="25572" y="16268"/>
                    </a:lnTo>
                    <a:lnTo>
                      <a:pt x="26735" y="15373"/>
                    </a:lnTo>
                    <a:lnTo>
                      <a:pt x="27487" y="14626"/>
                    </a:lnTo>
                    <a:lnTo>
                      <a:pt x="27760" y="14477"/>
                    </a:lnTo>
                    <a:lnTo>
                      <a:pt x="33435" y="9402"/>
                    </a:lnTo>
                    <a:lnTo>
                      <a:pt x="39179" y="4626"/>
                    </a:lnTo>
                    <a:lnTo>
                      <a:pt x="4512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NewsGotT" pitchFamily="2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212;p23"/>
              <p:cNvSpPr/>
              <p:nvPr/>
            </p:nvSpPr>
            <p:spPr>
              <a:xfrm>
                <a:off x="195262" y="385763"/>
                <a:ext cx="1601700" cy="194310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58989" y="0"/>
                    </a:moveTo>
                    <a:lnTo>
                      <a:pt x="61129" y="0"/>
                    </a:lnTo>
                    <a:lnTo>
                      <a:pt x="68265" y="490"/>
                    </a:lnTo>
                    <a:lnTo>
                      <a:pt x="75163" y="1666"/>
                    </a:lnTo>
                    <a:lnTo>
                      <a:pt x="81704" y="3725"/>
                    </a:lnTo>
                    <a:lnTo>
                      <a:pt x="87651" y="6470"/>
                    </a:lnTo>
                    <a:lnTo>
                      <a:pt x="93121" y="9901"/>
                    </a:lnTo>
                    <a:lnTo>
                      <a:pt x="97879" y="13823"/>
                    </a:lnTo>
                    <a:lnTo>
                      <a:pt x="102041" y="18235"/>
                    </a:lnTo>
                    <a:lnTo>
                      <a:pt x="105371" y="23235"/>
                    </a:lnTo>
                    <a:lnTo>
                      <a:pt x="107869" y="28627"/>
                    </a:lnTo>
                    <a:lnTo>
                      <a:pt x="109296" y="34313"/>
                    </a:lnTo>
                    <a:lnTo>
                      <a:pt x="109890" y="40098"/>
                    </a:lnTo>
                    <a:lnTo>
                      <a:pt x="109890" y="41470"/>
                    </a:lnTo>
                    <a:lnTo>
                      <a:pt x="109653" y="43627"/>
                    </a:lnTo>
                    <a:lnTo>
                      <a:pt x="109534" y="46078"/>
                    </a:lnTo>
                    <a:lnTo>
                      <a:pt x="109534" y="48823"/>
                    </a:lnTo>
                    <a:lnTo>
                      <a:pt x="109296" y="51372"/>
                    </a:lnTo>
                    <a:lnTo>
                      <a:pt x="109177" y="53431"/>
                    </a:lnTo>
                    <a:lnTo>
                      <a:pt x="109177" y="55098"/>
                    </a:lnTo>
                    <a:lnTo>
                      <a:pt x="109653" y="55098"/>
                    </a:lnTo>
                    <a:lnTo>
                      <a:pt x="110604" y="55000"/>
                    </a:lnTo>
                    <a:lnTo>
                      <a:pt x="111912" y="55000"/>
                    </a:lnTo>
                    <a:lnTo>
                      <a:pt x="113339" y="55000"/>
                    </a:lnTo>
                    <a:lnTo>
                      <a:pt x="114767" y="55294"/>
                    </a:lnTo>
                    <a:lnTo>
                      <a:pt x="116194" y="55686"/>
                    </a:lnTo>
                    <a:lnTo>
                      <a:pt x="117502" y="56470"/>
                    </a:lnTo>
                    <a:lnTo>
                      <a:pt x="118810" y="57549"/>
                    </a:lnTo>
                    <a:lnTo>
                      <a:pt x="119643" y="59019"/>
                    </a:lnTo>
                    <a:lnTo>
                      <a:pt x="120000" y="61078"/>
                    </a:lnTo>
                    <a:lnTo>
                      <a:pt x="120000" y="63823"/>
                    </a:lnTo>
                    <a:lnTo>
                      <a:pt x="119524" y="68333"/>
                    </a:lnTo>
                    <a:lnTo>
                      <a:pt x="118572" y="72058"/>
                    </a:lnTo>
                    <a:lnTo>
                      <a:pt x="117502" y="75000"/>
                    </a:lnTo>
                    <a:lnTo>
                      <a:pt x="116432" y="77450"/>
                    </a:lnTo>
                    <a:lnTo>
                      <a:pt x="115123" y="79215"/>
                    </a:lnTo>
                    <a:lnTo>
                      <a:pt x="113815" y="80588"/>
                    </a:lnTo>
                    <a:lnTo>
                      <a:pt x="112626" y="81470"/>
                    </a:lnTo>
                    <a:lnTo>
                      <a:pt x="111318" y="82058"/>
                    </a:lnTo>
                    <a:lnTo>
                      <a:pt x="110009" y="82352"/>
                    </a:lnTo>
                    <a:lnTo>
                      <a:pt x="108939" y="82549"/>
                    </a:lnTo>
                    <a:lnTo>
                      <a:pt x="107988" y="82352"/>
                    </a:lnTo>
                    <a:lnTo>
                      <a:pt x="107274" y="82352"/>
                    </a:lnTo>
                    <a:lnTo>
                      <a:pt x="106917" y="82254"/>
                    </a:lnTo>
                    <a:lnTo>
                      <a:pt x="106560" y="82058"/>
                    </a:lnTo>
                    <a:lnTo>
                      <a:pt x="104182" y="87745"/>
                    </a:lnTo>
                    <a:lnTo>
                      <a:pt x="101446" y="92843"/>
                    </a:lnTo>
                    <a:lnTo>
                      <a:pt x="98592" y="97352"/>
                    </a:lnTo>
                    <a:lnTo>
                      <a:pt x="95500" y="101274"/>
                    </a:lnTo>
                    <a:lnTo>
                      <a:pt x="92051" y="104803"/>
                    </a:lnTo>
                    <a:lnTo>
                      <a:pt x="88840" y="107843"/>
                    </a:lnTo>
                    <a:lnTo>
                      <a:pt x="85391" y="110392"/>
                    </a:lnTo>
                    <a:lnTo>
                      <a:pt x="80753" y="113235"/>
                    </a:lnTo>
                    <a:lnTo>
                      <a:pt x="76471" y="115490"/>
                    </a:lnTo>
                    <a:lnTo>
                      <a:pt x="72309" y="117254"/>
                    </a:lnTo>
                    <a:lnTo>
                      <a:pt x="68622" y="118333"/>
                    </a:lnTo>
                    <a:lnTo>
                      <a:pt x="65530" y="119215"/>
                    </a:lnTo>
                    <a:lnTo>
                      <a:pt x="63151" y="119607"/>
                    </a:lnTo>
                    <a:lnTo>
                      <a:pt x="61486" y="120000"/>
                    </a:lnTo>
                    <a:lnTo>
                      <a:pt x="61010" y="120000"/>
                    </a:lnTo>
                    <a:lnTo>
                      <a:pt x="58989" y="120000"/>
                    </a:lnTo>
                    <a:lnTo>
                      <a:pt x="58394" y="120000"/>
                    </a:lnTo>
                    <a:lnTo>
                      <a:pt x="56848" y="119607"/>
                    </a:lnTo>
                    <a:lnTo>
                      <a:pt x="54469" y="119215"/>
                    </a:lnTo>
                    <a:lnTo>
                      <a:pt x="51377" y="118333"/>
                    </a:lnTo>
                    <a:lnTo>
                      <a:pt x="47571" y="117254"/>
                    </a:lnTo>
                    <a:lnTo>
                      <a:pt x="43528" y="115490"/>
                    </a:lnTo>
                    <a:lnTo>
                      <a:pt x="39008" y="113235"/>
                    </a:lnTo>
                    <a:lnTo>
                      <a:pt x="34489" y="110392"/>
                    </a:lnTo>
                    <a:lnTo>
                      <a:pt x="31040" y="107647"/>
                    </a:lnTo>
                    <a:lnTo>
                      <a:pt x="27710" y="104705"/>
                    </a:lnTo>
                    <a:lnTo>
                      <a:pt x="24499" y="101274"/>
                    </a:lnTo>
                    <a:lnTo>
                      <a:pt x="21407" y="97352"/>
                    </a:lnTo>
                    <a:lnTo>
                      <a:pt x="18434" y="92843"/>
                    </a:lnTo>
                    <a:lnTo>
                      <a:pt x="15817" y="87745"/>
                    </a:lnTo>
                    <a:lnTo>
                      <a:pt x="13439" y="82254"/>
                    </a:lnTo>
                    <a:lnTo>
                      <a:pt x="13082" y="82254"/>
                    </a:lnTo>
                    <a:lnTo>
                      <a:pt x="12725" y="82352"/>
                    </a:lnTo>
                    <a:lnTo>
                      <a:pt x="12011" y="82549"/>
                    </a:lnTo>
                    <a:lnTo>
                      <a:pt x="11060" y="82549"/>
                    </a:lnTo>
                    <a:lnTo>
                      <a:pt x="9990" y="82549"/>
                    </a:lnTo>
                    <a:lnTo>
                      <a:pt x="8681" y="82254"/>
                    </a:lnTo>
                    <a:lnTo>
                      <a:pt x="7373" y="81568"/>
                    </a:lnTo>
                    <a:lnTo>
                      <a:pt x="6184" y="80588"/>
                    </a:lnTo>
                    <a:lnTo>
                      <a:pt x="4876" y="79215"/>
                    </a:lnTo>
                    <a:lnTo>
                      <a:pt x="3805" y="77450"/>
                    </a:lnTo>
                    <a:lnTo>
                      <a:pt x="2497" y="75000"/>
                    </a:lnTo>
                    <a:lnTo>
                      <a:pt x="1546" y="72058"/>
                    </a:lnTo>
                    <a:lnTo>
                      <a:pt x="713" y="68333"/>
                    </a:lnTo>
                    <a:lnTo>
                      <a:pt x="118" y="63823"/>
                    </a:lnTo>
                    <a:lnTo>
                      <a:pt x="0" y="61078"/>
                    </a:lnTo>
                    <a:lnTo>
                      <a:pt x="475" y="59019"/>
                    </a:lnTo>
                    <a:lnTo>
                      <a:pt x="1427" y="57549"/>
                    </a:lnTo>
                    <a:lnTo>
                      <a:pt x="2497" y="56470"/>
                    </a:lnTo>
                    <a:lnTo>
                      <a:pt x="3924" y="55686"/>
                    </a:lnTo>
                    <a:lnTo>
                      <a:pt x="5470" y="55294"/>
                    </a:lnTo>
                    <a:lnTo>
                      <a:pt x="6897" y="55000"/>
                    </a:lnTo>
                    <a:lnTo>
                      <a:pt x="8325" y="55000"/>
                    </a:lnTo>
                    <a:lnTo>
                      <a:pt x="9395" y="55000"/>
                    </a:lnTo>
                    <a:lnTo>
                      <a:pt x="10465" y="55098"/>
                    </a:lnTo>
                    <a:lnTo>
                      <a:pt x="11060" y="55098"/>
                    </a:lnTo>
                    <a:lnTo>
                      <a:pt x="10822" y="53431"/>
                    </a:lnTo>
                    <a:lnTo>
                      <a:pt x="10822" y="51372"/>
                    </a:lnTo>
                    <a:lnTo>
                      <a:pt x="10703" y="48823"/>
                    </a:lnTo>
                    <a:lnTo>
                      <a:pt x="10465" y="46078"/>
                    </a:lnTo>
                    <a:lnTo>
                      <a:pt x="10465" y="43627"/>
                    </a:lnTo>
                    <a:lnTo>
                      <a:pt x="10346" y="41470"/>
                    </a:lnTo>
                    <a:lnTo>
                      <a:pt x="10346" y="40098"/>
                    </a:lnTo>
                    <a:lnTo>
                      <a:pt x="10822" y="34313"/>
                    </a:lnTo>
                    <a:lnTo>
                      <a:pt x="12368" y="28627"/>
                    </a:lnTo>
                    <a:lnTo>
                      <a:pt x="14866" y="23235"/>
                    </a:lnTo>
                    <a:lnTo>
                      <a:pt x="18077" y="18235"/>
                    </a:lnTo>
                    <a:lnTo>
                      <a:pt x="22358" y="13823"/>
                    </a:lnTo>
                    <a:lnTo>
                      <a:pt x="26997" y="9901"/>
                    </a:lnTo>
                    <a:lnTo>
                      <a:pt x="32467" y="6470"/>
                    </a:lnTo>
                    <a:lnTo>
                      <a:pt x="38414" y="3725"/>
                    </a:lnTo>
                    <a:lnTo>
                      <a:pt x="44955" y="1666"/>
                    </a:lnTo>
                    <a:lnTo>
                      <a:pt x="51734" y="490"/>
                    </a:lnTo>
                    <a:lnTo>
                      <a:pt x="5898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NewsGotT" pitchFamily="2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213;p23"/>
              <p:cNvSpPr/>
              <p:nvPr/>
            </p:nvSpPr>
            <p:spPr>
              <a:xfrm>
                <a:off x="4908550" y="2554288"/>
                <a:ext cx="2547900" cy="116850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30953" y="0"/>
                    </a:moveTo>
                    <a:lnTo>
                      <a:pt x="30579" y="4891"/>
                    </a:lnTo>
                    <a:lnTo>
                      <a:pt x="29757" y="6358"/>
                    </a:lnTo>
                    <a:lnTo>
                      <a:pt x="28859" y="8152"/>
                    </a:lnTo>
                    <a:lnTo>
                      <a:pt x="27738" y="10434"/>
                    </a:lnTo>
                    <a:lnTo>
                      <a:pt x="26616" y="13369"/>
                    </a:lnTo>
                    <a:lnTo>
                      <a:pt x="25420" y="16630"/>
                    </a:lnTo>
                    <a:lnTo>
                      <a:pt x="24448" y="20380"/>
                    </a:lnTo>
                    <a:lnTo>
                      <a:pt x="23476" y="24782"/>
                    </a:lnTo>
                    <a:lnTo>
                      <a:pt x="22803" y="29510"/>
                    </a:lnTo>
                    <a:lnTo>
                      <a:pt x="22355" y="35054"/>
                    </a:lnTo>
                    <a:lnTo>
                      <a:pt x="22280" y="41086"/>
                    </a:lnTo>
                    <a:lnTo>
                      <a:pt x="22504" y="47771"/>
                    </a:lnTo>
                    <a:lnTo>
                      <a:pt x="23177" y="54782"/>
                    </a:lnTo>
                    <a:lnTo>
                      <a:pt x="23401" y="54293"/>
                    </a:lnTo>
                    <a:lnTo>
                      <a:pt x="23850" y="53152"/>
                    </a:lnTo>
                    <a:lnTo>
                      <a:pt x="24672" y="51195"/>
                    </a:lnTo>
                    <a:lnTo>
                      <a:pt x="25644" y="48913"/>
                    </a:lnTo>
                    <a:lnTo>
                      <a:pt x="26915" y="46793"/>
                    </a:lnTo>
                    <a:lnTo>
                      <a:pt x="28411" y="44021"/>
                    </a:lnTo>
                    <a:lnTo>
                      <a:pt x="29981" y="41739"/>
                    </a:lnTo>
                    <a:lnTo>
                      <a:pt x="31700" y="39456"/>
                    </a:lnTo>
                    <a:lnTo>
                      <a:pt x="33570" y="37989"/>
                    </a:lnTo>
                    <a:lnTo>
                      <a:pt x="35364" y="37010"/>
                    </a:lnTo>
                    <a:lnTo>
                      <a:pt x="37308" y="44021"/>
                    </a:lnTo>
                    <a:lnTo>
                      <a:pt x="39401" y="51032"/>
                    </a:lnTo>
                    <a:lnTo>
                      <a:pt x="41570" y="57880"/>
                    </a:lnTo>
                    <a:lnTo>
                      <a:pt x="43962" y="64891"/>
                    </a:lnTo>
                    <a:lnTo>
                      <a:pt x="46205" y="71576"/>
                    </a:lnTo>
                    <a:lnTo>
                      <a:pt x="48598" y="77934"/>
                    </a:lnTo>
                    <a:lnTo>
                      <a:pt x="50766" y="83641"/>
                    </a:lnTo>
                    <a:lnTo>
                      <a:pt x="52934" y="88369"/>
                    </a:lnTo>
                    <a:lnTo>
                      <a:pt x="54878" y="92282"/>
                    </a:lnTo>
                    <a:lnTo>
                      <a:pt x="56747" y="95054"/>
                    </a:lnTo>
                    <a:lnTo>
                      <a:pt x="58467" y="92282"/>
                    </a:lnTo>
                    <a:lnTo>
                      <a:pt x="60411" y="88369"/>
                    </a:lnTo>
                    <a:lnTo>
                      <a:pt x="62579" y="83641"/>
                    </a:lnTo>
                    <a:lnTo>
                      <a:pt x="64822" y="77934"/>
                    </a:lnTo>
                    <a:lnTo>
                      <a:pt x="67140" y="71576"/>
                    </a:lnTo>
                    <a:lnTo>
                      <a:pt x="69532" y="64891"/>
                    </a:lnTo>
                    <a:lnTo>
                      <a:pt x="71775" y="57880"/>
                    </a:lnTo>
                    <a:lnTo>
                      <a:pt x="74093" y="51032"/>
                    </a:lnTo>
                    <a:lnTo>
                      <a:pt x="76112" y="43695"/>
                    </a:lnTo>
                    <a:lnTo>
                      <a:pt x="77981" y="37010"/>
                    </a:lnTo>
                    <a:lnTo>
                      <a:pt x="79775" y="37989"/>
                    </a:lnTo>
                    <a:lnTo>
                      <a:pt x="81644" y="39456"/>
                    </a:lnTo>
                    <a:lnTo>
                      <a:pt x="83364" y="41739"/>
                    </a:lnTo>
                    <a:lnTo>
                      <a:pt x="84934" y="44021"/>
                    </a:lnTo>
                    <a:lnTo>
                      <a:pt x="86429" y="46793"/>
                    </a:lnTo>
                    <a:lnTo>
                      <a:pt x="87700" y="48913"/>
                    </a:lnTo>
                    <a:lnTo>
                      <a:pt x="88822" y="51195"/>
                    </a:lnTo>
                    <a:lnTo>
                      <a:pt x="89644" y="53152"/>
                    </a:lnTo>
                    <a:lnTo>
                      <a:pt x="90093" y="54293"/>
                    </a:lnTo>
                    <a:lnTo>
                      <a:pt x="90317" y="54782"/>
                    </a:lnTo>
                    <a:lnTo>
                      <a:pt x="90990" y="47771"/>
                    </a:lnTo>
                    <a:lnTo>
                      <a:pt x="91214" y="41086"/>
                    </a:lnTo>
                    <a:lnTo>
                      <a:pt x="91065" y="35054"/>
                    </a:lnTo>
                    <a:lnTo>
                      <a:pt x="90616" y="29836"/>
                    </a:lnTo>
                    <a:lnTo>
                      <a:pt x="89943" y="24782"/>
                    </a:lnTo>
                    <a:lnTo>
                      <a:pt x="89046" y="20380"/>
                    </a:lnTo>
                    <a:lnTo>
                      <a:pt x="88000" y="16630"/>
                    </a:lnTo>
                    <a:lnTo>
                      <a:pt x="86878" y="13369"/>
                    </a:lnTo>
                    <a:lnTo>
                      <a:pt x="85757" y="10434"/>
                    </a:lnTo>
                    <a:lnTo>
                      <a:pt x="84560" y="8152"/>
                    </a:lnTo>
                    <a:lnTo>
                      <a:pt x="83588" y="6358"/>
                    </a:lnTo>
                    <a:lnTo>
                      <a:pt x="82766" y="4891"/>
                    </a:lnTo>
                    <a:lnTo>
                      <a:pt x="82542" y="0"/>
                    </a:lnTo>
                    <a:lnTo>
                      <a:pt x="82990" y="163"/>
                    </a:lnTo>
                    <a:lnTo>
                      <a:pt x="83887" y="978"/>
                    </a:lnTo>
                    <a:lnTo>
                      <a:pt x="85308" y="1956"/>
                    </a:lnTo>
                    <a:lnTo>
                      <a:pt x="87028" y="3097"/>
                    </a:lnTo>
                    <a:lnTo>
                      <a:pt x="89046" y="4728"/>
                    </a:lnTo>
                    <a:lnTo>
                      <a:pt x="91214" y="6195"/>
                    </a:lnTo>
                    <a:lnTo>
                      <a:pt x="93532" y="7826"/>
                    </a:lnTo>
                    <a:lnTo>
                      <a:pt x="95775" y="9456"/>
                    </a:lnTo>
                    <a:lnTo>
                      <a:pt x="97943" y="11086"/>
                    </a:lnTo>
                    <a:lnTo>
                      <a:pt x="100037" y="12554"/>
                    </a:lnTo>
                    <a:lnTo>
                      <a:pt x="101831" y="14184"/>
                    </a:lnTo>
                    <a:lnTo>
                      <a:pt x="103327" y="15163"/>
                    </a:lnTo>
                    <a:lnTo>
                      <a:pt x="104448" y="16141"/>
                    </a:lnTo>
                    <a:lnTo>
                      <a:pt x="105046" y="16630"/>
                    </a:lnTo>
                    <a:lnTo>
                      <a:pt x="108037" y="20380"/>
                    </a:lnTo>
                    <a:lnTo>
                      <a:pt x="110504" y="24619"/>
                    </a:lnTo>
                    <a:lnTo>
                      <a:pt x="112822" y="29021"/>
                    </a:lnTo>
                    <a:lnTo>
                      <a:pt x="114766" y="34076"/>
                    </a:lnTo>
                    <a:lnTo>
                      <a:pt x="116336" y="39293"/>
                    </a:lnTo>
                    <a:lnTo>
                      <a:pt x="117682" y="45326"/>
                    </a:lnTo>
                    <a:lnTo>
                      <a:pt x="118654" y="51684"/>
                    </a:lnTo>
                    <a:lnTo>
                      <a:pt x="118728" y="52989"/>
                    </a:lnTo>
                    <a:lnTo>
                      <a:pt x="118878" y="54782"/>
                    </a:lnTo>
                    <a:lnTo>
                      <a:pt x="118953" y="56739"/>
                    </a:lnTo>
                    <a:lnTo>
                      <a:pt x="119177" y="58695"/>
                    </a:lnTo>
                    <a:lnTo>
                      <a:pt x="119327" y="60163"/>
                    </a:lnTo>
                    <a:lnTo>
                      <a:pt x="119327" y="60652"/>
                    </a:lnTo>
                    <a:lnTo>
                      <a:pt x="119775" y="67989"/>
                    </a:lnTo>
                    <a:lnTo>
                      <a:pt x="119775" y="68641"/>
                    </a:lnTo>
                    <a:lnTo>
                      <a:pt x="119775" y="70597"/>
                    </a:lnTo>
                    <a:lnTo>
                      <a:pt x="119850" y="73206"/>
                    </a:lnTo>
                    <a:lnTo>
                      <a:pt x="119850" y="75652"/>
                    </a:lnTo>
                    <a:lnTo>
                      <a:pt x="119850" y="78097"/>
                    </a:lnTo>
                    <a:lnTo>
                      <a:pt x="120000" y="79891"/>
                    </a:lnTo>
                    <a:lnTo>
                      <a:pt x="120000" y="80543"/>
                    </a:lnTo>
                    <a:lnTo>
                      <a:pt x="120000" y="81358"/>
                    </a:lnTo>
                    <a:lnTo>
                      <a:pt x="120000" y="82826"/>
                    </a:lnTo>
                    <a:lnTo>
                      <a:pt x="119850" y="84782"/>
                    </a:lnTo>
                    <a:lnTo>
                      <a:pt x="119850" y="86576"/>
                    </a:lnTo>
                    <a:lnTo>
                      <a:pt x="119850" y="87880"/>
                    </a:lnTo>
                    <a:lnTo>
                      <a:pt x="119626" y="93750"/>
                    </a:lnTo>
                    <a:lnTo>
                      <a:pt x="118953" y="98967"/>
                    </a:lnTo>
                    <a:lnTo>
                      <a:pt x="117906" y="104347"/>
                    </a:lnTo>
                    <a:lnTo>
                      <a:pt x="116336" y="109076"/>
                    </a:lnTo>
                    <a:lnTo>
                      <a:pt x="114317" y="113315"/>
                    </a:lnTo>
                    <a:lnTo>
                      <a:pt x="112000" y="116250"/>
                    </a:lnTo>
                    <a:lnTo>
                      <a:pt x="109607" y="118206"/>
                    </a:lnTo>
                    <a:lnTo>
                      <a:pt x="106990" y="119510"/>
                    </a:lnTo>
                    <a:lnTo>
                      <a:pt x="104224" y="120000"/>
                    </a:lnTo>
                    <a:lnTo>
                      <a:pt x="23925" y="120000"/>
                    </a:lnTo>
                    <a:lnTo>
                      <a:pt x="22803" y="111684"/>
                    </a:lnTo>
                    <a:lnTo>
                      <a:pt x="21682" y="103043"/>
                    </a:lnTo>
                    <a:lnTo>
                      <a:pt x="20336" y="94076"/>
                    </a:lnTo>
                    <a:lnTo>
                      <a:pt x="19065" y="85108"/>
                    </a:lnTo>
                    <a:lnTo>
                      <a:pt x="17794" y="76956"/>
                    </a:lnTo>
                    <a:lnTo>
                      <a:pt x="16747" y="69945"/>
                    </a:lnTo>
                    <a:lnTo>
                      <a:pt x="16224" y="65217"/>
                    </a:lnTo>
                    <a:lnTo>
                      <a:pt x="15401" y="60978"/>
                    </a:lnTo>
                    <a:lnTo>
                      <a:pt x="15028" y="59673"/>
                    </a:lnTo>
                    <a:lnTo>
                      <a:pt x="14579" y="57880"/>
                    </a:lnTo>
                    <a:lnTo>
                      <a:pt x="14056" y="55760"/>
                    </a:lnTo>
                    <a:lnTo>
                      <a:pt x="13084" y="52989"/>
                    </a:lnTo>
                    <a:lnTo>
                      <a:pt x="11962" y="49565"/>
                    </a:lnTo>
                    <a:lnTo>
                      <a:pt x="9719" y="44021"/>
                    </a:lnTo>
                    <a:lnTo>
                      <a:pt x="7551" y="39456"/>
                    </a:lnTo>
                    <a:lnTo>
                      <a:pt x="5383" y="36358"/>
                    </a:lnTo>
                    <a:lnTo>
                      <a:pt x="4411" y="35054"/>
                    </a:lnTo>
                    <a:lnTo>
                      <a:pt x="3663" y="34076"/>
                    </a:lnTo>
                    <a:lnTo>
                      <a:pt x="3065" y="33586"/>
                    </a:lnTo>
                    <a:lnTo>
                      <a:pt x="1719" y="32282"/>
                    </a:lnTo>
                    <a:lnTo>
                      <a:pt x="0" y="30489"/>
                    </a:lnTo>
                    <a:lnTo>
                      <a:pt x="2467" y="25271"/>
                    </a:lnTo>
                    <a:lnTo>
                      <a:pt x="5457" y="20380"/>
                    </a:lnTo>
                    <a:lnTo>
                      <a:pt x="8448" y="16630"/>
                    </a:lnTo>
                    <a:lnTo>
                      <a:pt x="8971" y="16141"/>
                    </a:lnTo>
                    <a:lnTo>
                      <a:pt x="10018" y="15163"/>
                    </a:lnTo>
                    <a:lnTo>
                      <a:pt x="11514" y="14184"/>
                    </a:lnTo>
                    <a:lnTo>
                      <a:pt x="13308" y="12554"/>
                    </a:lnTo>
                    <a:lnTo>
                      <a:pt x="15401" y="11086"/>
                    </a:lnTo>
                    <a:lnTo>
                      <a:pt x="17644" y="9456"/>
                    </a:lnTo>
                    <a:lnTo>
                      <a:pt x="19962" y="7826"/>
                    </a:lnTo>
                    <a:lnTo>
                      <a:pt x="22280" y="6195"/>
                    </a:lnTo>
                    <a:lnTo>
                      <a:pt x="24448" y="4728"/>
                    </a:lnTo>
                    <a:lnTo>
                      <a:pt x="26467" y="3097"/>
                    </a:lnTo>
                    <a:lnTo>
                      <a:pt x="28186" y="1956"/>
                    </a:lnTo>
                    <a:lnTo>
                      <a:pt x="29532" y="978"/>
                    </a:lnTo>
                    <a:lnTo>
                      <a:pt x="30504" y="163"/>
                    </a:lnTo>
                    <a:lnTo>
                      <a:pt x="3095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NewsGotT" pitchFamily="2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214;p23"/>
              <p:cNvSpPr/>
              <p:nvPr/>
            </p:nvSpPr>
            <p:spPr>
              <a:xfrm>
                <a:off x="5208588" y="423863"/>
                <a:ext cx="1811400" cy="270990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59947" y="0"/>
                    </a:moveTo>
                    <a:lnTo>
                      <a:pt x="60052" y="0"/>
                    </a:lnTo>
                    <a:lnTo>
                      <a:pt x="67624" y="492"/>
                    </a:lnTo>
                    <a:lnTo>
                      <a:pt x="74881" y="1405"/>
                    </a:lnTo>
                    <a:lnTo>
                      <a:pt x="81717" y="3022"/>
                    </a:lnTo>
                    <a:lnTo>
                      <a:pt x="88343" y="5061"/>
                    </a:lnTo>
                    <a:lnTo>
                      <a:pt x="94338" y="7662"/>
                    </a:lnTo>
                    <a:lnTo>
                      <a:pt x="99912" y="10685"/>
                    </a:lnTo>
                    <a:lnTo>
                      <a:pt x="104855" y="14130"/>
                    </a:lnTo>
                    <a:lnTo>
                      <a:pt x="109272" y="17996"/>
                    </a:lnTo>
                    <a:lnTo>
                      <a:pt x="112953" y="22073"/>
                    </a:lnTo>
                    <a:lnTo>
                      <a:pt x="116003" y="26432"/>
                    </a:lnTo>
                    <a:lnTo>
                      <a:pt x="118212" y="31142"/>
                    </a:lnTo>
                    <a:lnTo>
                      <a:pt x="119474" y="36133"/>
                    </a:lnTo>
                    <a:lnTo>
                      <a:pt x="120000" y="41124"/>
                    </a:lnTo>
                    <a:lnTo>
                      <a:pt x="119684" y="45694"/>
                    </a:lnTo>
                    <a:lnTo>
                      <a:pt x="118527" y="49982"/>
                    </a:lnTo>
                    <a:lnTo>
                      <a:pt x="116950" y="54130"/>
                    </a:lnTo>
                    <a:lnTo>
                      <a:pt x="114741" y="58137"/>
                    </a:lnTo>
                    <a:lnTo>
                      <a:pt x="112427" y="62987"/>
                    </a:lnTo>
                    <a:lnTo>
                      <a:pt x="111691" y="65307"/>
                    </a:lnTo>
                    <a:lnTo>
                      <a:pt x="111375" y="67697"/>
                    </a:lnTo>
                    <a:lnTo>
                      <a:pt x="111375" y="68400"/>
                    </a:lnTo>
                    <a:lnTo>
                      <a:pt x="111481" y="69173"/>
                    </a:lnTo>
                    <a:lnTo>
                      <a:pt x="112007" y="69947"/>
                    </a:lnTo>
                    <a:lnTo>
                      <a:pt x="112743" y="71001"/>
                    </a:lnTo>
                    <a:lnTo>
                      <a:pt x="113900" y="72196"/>
                    </a:lnTo>
                    <a:lnTo>
                      <a:pt x="114846" y="73462"/>
                    </a:lnTo>
                    <a:lnTo>
                      <a:pt x="116003" y="74657"/>
                    </a:lnTo>
                    <a:lnTo>
                      <a:pt x="116739" y="75500"/>
                    </a:lnTo>
                    <a:lnTo>
                      <a:pt x="117265" y="76063"/>
                    </a:lnTo>
                    <a:lnTo>
                      <a:pt x="113689" y="78312"/>
                    </a:lnTo>
                    <a:lnTo>
                      <a:pt x="110008" y="80000"/>
                    </a:lnTo>
                    <a:lnTo>
                      <a:pt x="106012" y="81335"/>
                    </a:lnTo>
                    <a:lnTo>
                      <a:pt x="101805" y="82390"/>
                    </a:lnTo>
                    <a:lnTo>
                      <a:pt x="97703" y="83163"/>
                    </a:lnTo>
                    <a:lnTo>
                      <a:pt x="93181" y="83866"/>
                    </a:lnTo>
                    <a:lnTo>
                      <a:pt x="88869" y="84569"/>
                    </a:lnTo>
                    <a:lnTo>
                      <a:pt x="84136" y="85061"/>
                    </a:lnTo>
                    <a:lnTo>
                      <a:pt x="79404" y="85483"/>
                    </a:lnTo>
                    <a:lnTo>
                      <a:pt x="76143" y="85834"/>
                    </a:lnTo>
                    <a:lnTo>
                      <a:pt x="81402" y="96028"/>
                    </a:lnTo>
                    <a:lnTo>
                      <a:pt x="81297" y="96379"/>
                    </a:lnTo>
                    <a:lnTo>
                      <a:pt x="81297" y="97223"/>
                    </a:lnTo>
                    <a:lnTo>
                      <a:pt x="81086" y="98488"/>
                    </a:lnTo>
                    <a:lnTo>
                      <a:pt x="80666" y="100246"/>
                    </a:lnTo>
                    <a:lnTo>
                      <a:pt x="79824" y="102284"/>
                    </a:lnTo>
                    <a:lnTo>
                      <a:pt x="78667" y="104604"/>
                    </a:lnTo>
                    <a:lnTo>
                      <a:pt x="77090" y="107065"/>
                    </a:lnTo>
                    <a:lnTo>
                      <a:pt x="75197" y="109806"/>
                    </a:lnTo>
                    <a:lnTo>
                      <a:pt x="72462" y="112337"/>
                    </a:lnTo>
                    <a:lnTo>
                      <a:pt x="69097" y="115008"/>
                    </a:lnTo>
                    <a:lnTo>
                      <a:pt x="64890" y="117609"/>
                    </a:lnTo>
                    <a:lnTo>
                      <a:pt x="60052" y="120000"/>
                    </a:lnTo>
                    <a:lnTo>
                      <a:pt x="59947" y="120000"/>
                    </a:lnTo>
                    <a:lnTo>
                      <a:pt x="54899" y="117609"/>
                    </a:lnTo>
                    <a:lnTo>
                      <a:pt x="50902" y="115008"/>
                    </a:lnTo>
                    <a:lnTo>
                      <a:pt x="47537" y="112337"/>
                    </a:lnTo>
                    <a:lnTo>
                      <a:pt x="44802" y="109806"/>
                    </a:lnTo>
                    <a:lnTo>
                      <a:pt x="42699" y="107065"/>
                    </a:lnTo>
                    <a:lnTo>
                      <a:pt x="41121" y="104604"/>
                    </a:lnTo>
                    <a:lnTo>
                      <a:pt x="39964" y="102284"/>
                    </a:lnTo>
                    <a:lnTo>
                      <a:pt x="39333" y="100246"/>
                    </a:lnTo>
                    <a:lnTo>
                      <a:pt x="38913" y="98488"/>
                    </a:lnTo>
                    <a:lnTo>
                      <a:pt x="38702" y="97223"/>
                    </a:lnTo>
                    <a:lnTo>
                      <a:pt x="38597" y="96379"/>
                    </a:lnTo>
                    <a:lnTo>
                      <a:pt x="38597" y="96028"/>
                    </a:lnTo>
                    <a:lnTo>
                      <a:pt x="43751" y="85834"/>
                    </a:lnTo>
                    <a:lnTo>
                      <a:pt x="40490" y="85483"/>
                    </a:lnTo>
                    <a:lnTo>
                      <a:pt x="35652" y="85061"/>
                    </a:lnTo>
                    <a:lnTo>
                      <a:pt x="31025" y="84569"/>
                    </a:lnTo>
                    <a:lnTo>
                      <a:pt x="26713" y="83866"/>
                    </a:lnTo>
                    <a:lnTo>
                      <a:pt x="22296" y="83163"/>
                    </a:lnTo>
                    <a:lnTo>
                      <a:pt x="17984" y="82390"/>
                    </a:lnTo>
                    <a:lnTo>
                      <a:pt x="13987" y="81335"/>
                    </a:lnTo>
                    <a:lnTo>
                      <a:pt x="9991" y="80000"/>
                    </a:lnTo>
                    <a:lnTo>
                      <a:pt x="6099" y="78312"/>
                    </a:lnTo>
                    <a:lnTo>
                      <a:pt x="2629" y="76063"/>
                    </a:lnTo>
                    <a:lnTo>
                      <a:pt x="3049" y="75500"/>
                    </a:lnTo>
                    <a:lnTo>
                      <a:pt x="3996" y="74657"/>
                    </a:lnTo>
                    <a:lnTo>
                      <a:pt x="4943" y="73462"/>
                    </a:lnTo>
                    <a:lnTo>
                      <a:pt x="6099" y="72196"/>
                    </a:lnTo>
                    <a:lnTo>
                      <a:pt x="7046" y="71001"/>
                    </a:lnTo>
                    <a:lnTo>
                      <a:pt x="7887" y="69947"/>
                    </a:lnTo>
                    <a:lnTo>
                      <a:pt x="8413" y="69173"/>
                    </a:lnTo>
                    <a:lnTo>
                      <a:pt x="8518" y="68400"/>
                    </a:lnTo>
                    <a:lnTo>
                      <a:pt x="8729" y="67697"/>
                    </a:lnTo>
                    <a:lnTo>
                      <a:pt x="8413" y="65307"/>
                    </a:lnTo>
                    <a:lnTo>
                      <a:pt x="7361" y="62987"/>
                    </a:lnTo>
                    <a:lnTo>
                      <a:pt x="5468" y="58137"/>
                    </a:lnTo>
                    <a:lnTo>
                      <a:pt x="3260" y="54130"/>
                    </a:lnTo>
                    <a:lnTo>
                      <a:pt x="1472" y="49982"/>
                    </a:lnTo>
                    <a:lnTo>
                      <a:pt x="525" y="45694"/>
                    </a:lnTo>
                    <a:lnTo>
                      <a:pt x="0" y="41124"/>
                    </a:lnTo>
                    <a:lnTo>
                      <a:pt x="525" y="36133"/>
                    </a:lnTo>
                    <a:lnTo>
                      <a:pt x="1893" y="31142"/>
                    </a:lnTo>
                    <a:lnTo>
                      <a:pt x="3996" y="26432"/>
                    </a:lnTo>
                    <a:lnTo>
                      <a:pt x="7046" y="22073"/>
                    </a:lnTo>
                    <a:lnTo>
                      <a:pt x="10727" y="17996"/>
                    </a:lnTo>
                    <a:lnTo>
                      <a:pt x="15144" y="14130"/>
                    </a:lnTo>
                    <a:lnTo>
                      <a:pt x="20087" y="10685"/>
                    </a:lnTo>
                    <a:lnTo>
                      <a:pt x="25661" y="7662"/>
                    </a:lnTo>
                    <a:lnTo>
                      <a:pt x="31866" y="5061"/>
                    </a:lnTo>
                    <a:lnTo>
                      <a:pt x="38282" y="3022"/>
                    </a:lnTo>
                    <a:lnTo>
                      <a:pt x="45118" y="1405"/>
                    </a:lnTo>
                    <a:lnTo>
                      <a:pt x="52375" y="492"/>
                    </a:lnTo>
                    <a:lnTo>
                      <a:pt x="5994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NewsGotT" pitchFamily="2" charset="0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15" name="Google Shape;215;p23"/>
          <p:cNvGrpSpPr/>
          <p:nvPr/>
        </p:nvGrpSpPr>
        <p:grpSpPr>
          <a:xfrm>
            <a:off x="5825998" y="1542413"/>
            <a:ext cx="1056300" cy="908700"/>
            <a:chOff x="5541400" y="1449138"/>
            <a:chExt cx="1056300" cy="908700"/>
          </a:xfrm>
        </p:grpSpPr>
        <p:sp>
          <p:nvSpPr>
            <p:cNvPr id="216" name="Google Shape;216;p23"/>
            <p:cNvSpPr/>
            <p:nvPr/>
          </p:nvSpPr>
          <p:spPr>
            <a:xfrm>
              <a:off x="5599193" y="1449138"/>
              <a:ext cx="952200" cy="908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17" name="Google Shape;217;p23"/>
            <p:cNvSpPr/>
            <p:nvPr/>
          </p:nvSpPr>
          <p:spPr>
            <a:xfrm>
              <a:off x="5642765" y="1490662"/>
              <a:ext cx="865200" cy="825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18" name="Google Shape;218;p23"/>
            <p:cNvSpPr txBox="1"/>
            <p:nvPr/>
          </p:nvSpPr>
          <p:spPr>
            <a:xfrm>
              <a:off x="5541400" y="1791159"/>
              <a:ext cx="1056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NewsGotT" pitchFamily="2" charset="0"/>
                </a:rPr>
                <a:t>Data</a:t>
              </a:r>
              <a:endParaRPr sz="800">
                <a:latin typeface="NewsGotT" pitchFamily="2" charset="0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NewsGotT" pitchFamily="2" charset="0"/>
                </a:rPr>
                <a:t>Understanding</a:t>
              </a:r>
              <a:endParaRPr sz="800">
                <a:latin typeface="NewsGotT" pitchFamily="2" charset="0"/>
              </a:endParaRPr>
            </a:p>
          </p:txBody>
        </p:sp>
        <p:pic>
          <p:nvPicPr>
            <p:cNvPr id="219" name="Google Shape;219;p2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26875" y="1549350"/>
              <a:ext cx="297000" cy="297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0" name="Google Shape;220;p23"/>
          <p:cNvGrpSpPr/>
          <p:nvPr/>
        </p:nvGrpSpPr>
        <p:grpSpPr>
          <a:xfrm>
            <a:off x="5882000" y="2867713"/>
            <a:ext cx="1000200" cy="908700"/>
            <a:chOff x="5594377" y="2867763"/>
            <a:chExt cx="1000200" cy="908700"/>
          </a:xfrm>
        </p:grpSpPr>
        <p:sp>
          <p:nvSpPr>
            <p:cNvPr id="221" name="Google Shape;221;p23"/>
            <p:cNvSpPr/>
            <p:nvPr/>
          </p:nvSpPr>
          <p:spPr>
            <a:xfrm>
              <a:off x="5596168" y="2867763"/>
              <a:ext cx="952200" cy="908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22" name="Google Shape;222;p23"/>
            <p:cNvSpPr/>
            <p:nvPr/>
          </p:nvSpPr>
          <p:spPr>
            <a:xfrm>
              <a:off x="5639740" y="2909287"/>
              <a:ext cx="865200" cy="825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23" name="Google Shape;223;p23"/>
            <p:cNvSpPr txBox="1"/>
            <p:nvPr/>
          </p:nvSpPr>
          <p:spPr>
            <a:xfrm>
              <a:off x="5594377" y="3209775"/>
              <a:ext cx="10002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NewsGotT" pitchFamily="2" charset="0"/>
                </a:rPr>
                <a:t>Data</a:t>
              </a:r>
              <a:endParaRPr sz="800">
                <a:latin typeface="NewsGotT" pitchFamily="2" charset="0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NewsGotT" pitchFamily="2" charset="0"/>
                </a:rPr>
                <a:t>Preparation</a:t>
              </a:r>
              <a:endParaRPr sz="800">
                <a:latin typeface="NewsGotT" pitchFamily="2" charset="0"/>
              </a:endParaRPr>
            </a:p>
          </p:txBody>
        </p:sp>
        <p:pic>
          <p:nvPicPr>
            <p:cNvPr id="224" name="Google Shape;224;p2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923850" y="2967975"/>
              <a:ext cx="297000" cy="297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5" name="Google Shape;225;p23"/>
          <p:cNvGrpSpPr/>
          <p:nvPr/>
        </p:nvGrpSpPr>
        <p:grpSpPr>
          <a:xfrm>
            <a:off x="2254402" y="2867713"/>
            <a:ext cx="1056300" cy="908700"/>
            <a:chOff x="2246278" y="2867713"/>
            <a:chExt cx="1056300" cy="908700"/>
          </a:xfrm>
        </p:grpSpPr>
        <p:sp>
          <p:nvSpPr>
            <p:cNvPr id="226" name="Google Shape;226;p23"/>
            <p:cNvSpPr/>
            <p:nvPr/>
          </p:nvSpPr>
          <p:spPr>
            <a:xfrm>
              <a:off x="2304071" y="2867713"/>
              <a:ext cx="952200" cy="908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27" name="Google Shape;227;p23"/>
            <p:cNvSpPr/>
            <p:nvPr/>
          </p:nvSpPr>
          <p:spPr>
            <a:xfrm>
              <a:off x="2347644" y="2909237"/>
              <a:ext cx="865200" cy="825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28" name="Google Shape;228;p23"/>
            <p:cNvSpPr txBox="1"/>
            <p:nvPr/>
          </p:nvSpPr>
          <p:spPr>
            <a:xfrm>
              <a:off x="2246278" y="3362134"/>
              <a:ext cx="10563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NewsGotT" pitchFamily="2" charset="0"/>
                </a:rPr>
                <a:t>Evaluation</a:t>
              </a:r>
              <a:endParaRPr sz="800">
                <a:latin typeface="NewsGotT" pitchFamily="2" charset="0"/>
              </a:endParaRPr>
            </a:p>
          </p:txBody>
        </p:sp>
        <p:pic>
          <p:nvPicPr>
            <p:cNvPr id="229" name="Google Shape;229;p2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631975" y="3087818"/>
              <a:ext cx="297000" cy="297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30" name="Google Shape;230;p23"/>
          <p:cNvGrpSpPr/>
          <p:nvPr/>
        </p:nvGrpSpPr>
        <p:grpSpPr>
          <a:xfrm>
            <a:off x="4043861" y="3534238"/>
            <a:ext cx="1056300" cy="908700"/>
            <a:chOff x="3920586" y="3490363"/>
            <a:chExt cx="1056300" cy="908700"/>
          </a:xfrm>
        </p:grpSpPr>
        <p:sp>
          <p:nvSpPr>
            <p:cNvPr id="231" name="Google Shape;231;p23"/>
            <p:cNvSpPr/>
            <p:nvPr/>
          </p:nvSpPr>
          <p:spPr>
            <a:xfrm>
              <a:off x="3978379" y="3490363"/>
              <a:ext cx="952200" cy="908700"/>
            </a:xfrm>
            <a:prstGeom prst="ellipse">
              <a:avLst/>
            </a:prstGeom>
            <a:solidFill>
              <a:srgbClr val="EE795B">
                <a:alpha val="72690"/>
              </a:srgbClr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32" name="Google Shape;232;p23"/>
            <p:cNvSpPr/>
            <p:nvPr/>
          </p:nvSpPr>
          <p:spPr>
            <a:xfrm>
              <a:off x="4021952" y="3531887"/>
              <a:ext cx="865200" cy="825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33" name="Google Shape;233;p23"/>
            <p:cNvSpPr txBox="1"/>
            <p:nvPr/>
          </p:nvSpPr>
          <p:spPr>
            <a:xfrm>
              <a:off x="3920586" y="3984784"/>
              <a:ext cx="10563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NewsGotT" pitchFamily="2" charset="0"/>
                </a:rPr>
                <a:t>Modeling</a:t>
              </a:r>
              <a:endParaRPr sz="800">
                <a:latin typeface="NewsGotT" pitchFamily="2" charset="0"/>
              </a:endParaRPr>
            </a:p>
          </p:txBody>
        </p:sp>
        <p:pic>
          <p:nvPicPr>
            <p:cNvPr id="234" name="Google Shape;234;p2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326991" y="3669925"/>
              <a:ext cx="255219" cy="297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5" name="Google Shape;235;p23"/>
          <p:cNvSpPr/>
          <p:nvPr/>
        </p:nvSpPr>
        <p:spPr>
          <a:xfrm>
            <a:off x="4095893" y="2240138"/>
            <a:ext cx="952200" cy="908700"/>
          </a:xfrm>
          <a:prstGeom prst="ellipse">
            <a:avLst/>
          </a:prstGeom>
          <a:solidFill>
            <a:srgbClr val="CCCCCC"/>
          </a:solidFill>
          <a:ln>
            <a:noFill/>
          </a:ln>
          <a:effectLst>
            <a:outerShdw blurRad="57150" dist="19050" dir="8820000" algn="bl" rotWithShape="0">
              <a:srgbClr val="000000">
                <a:alpha val="3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ewsGotT" pitchFamily="2" charset="0"/>
            </a:endParaRPr>
          </a:p>
        </p:txBody>
      </p:sp>
      <p:sp>
        <p:nvSpPr>
          <p:cNvPr id="236" name="Google Shape;236;p23"/>
          <p:cNvSpPr/>
          <p:nvPr/>
        </p:nvSpPr>
        <p:spPr>
          <a:xfrm>
            <a:off x="4139465" y="2281662"/>
            <a:ext cx="865200" cy="825600"/>
          </a:xfrm>
          <a:prstGeom prst="ellipse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lin ang="5400012" scaled="0"/>
          </a:gradFill>
          <a:ln>
            <a:noFill/>
          </a:ln>
          <a:effectLst>
            <a:outerShdw blurRad="57150" dist="19050" dir="8820000" algn="bl" rotWithShape="0">
              <a:srgbClr val="000000">
                <a:alpha val="3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ewsGotT" pitchFamily="2" charset="0"/>
            </a:endParaRPr>
          </a:p>
        </p:txBody>
      </p:sp>
      <p:grpSp>
        <p:nvGrpSpPr>
          <p:cNvPr id="237" name="Google Shape;237;p23"/>
          <p:cNvGrpSpPr/>
          <p:nvPr/>
        </p:nvGrpSpPr>
        <p:grpSpPr>
          <a:xfrm>
            <a:off x="1731952" y="1565188"/>
            <a:ext cx="1056300" cy="908700"/>
            <a:chOff x="2246278" y="1496113"/>
            <a:chExt cx="1056300" cy="908700"/>
          </a:xfrm>
        </p:grpSpPr>
        <p:sp>
          <p:nvSpPr>
            <p:cNvPr id="238" name="Google Shape;238;p23"/>
            <p:cNvSpPr/>
            <p:nvPr/>
          </p:nvSpPr>
          <p:spPr>
            <a:xfrm>
              <a:off x="2304071" y="1496113"/>
              <a:ext cx="952200" cy="9087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39" name="Google Shape;239;p23"/>
            <p:cNvSpPr/>
            <p:nvPr/>
          </p:nvSpPr>
          <p:spPr>
            <a:xfrm>
              <a:off x="2347644" y="1537637"/>
              <a:ext cx="865200" cy="825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dist="19050" dir="8820000" algn="bl" rotWithShape="0">
                <a:srgbClr val="000000">
                  <a:alpha val="3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240" name="Google Shape;240;p23"/>
            <p:cNvSpPr txBox="1"/>
            <p:nvPr/>
          </p:nvSpPr>
          <p:spPr>
            <a:xfrm>
              <a:off x="2246278" y="1914334"/>
              <a:ext cx="10563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 dirty="0">
                  <a:latin typeface="NewsGotT" pitchFamily="2" charset="0"/>
                </a:rPr>
                <a:t>Deployment</a:t>
              </a:r>
              <a:endParaRPr sz="800" dirty="0">
                <a:latin typeface="NewsGotT" pitchFamily="2" charset="0"/>
              </a:endParaRPr>
            </a:p>
          </p:txBody>
        </p:sp>
        <p:pic>
          <p:nvPicPr>
            <p:cNvPr id="241" name="Google Shape;241;p2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2625925" y="1625000"/>
              <a:ext cx="297000" cy="297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2" name="Google Shape;242;p23"/>
          <p:cNvSpPr txBox="1"/>
          <p:nvPr/>
        </p:nvSpPr>
        <p:spPr>
          <a:xfrm>
            <a:off x="4139425" y="2810750"/>
            <a:ext cx="865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NewsGotT" pitchFamily="2" charset="0"/>
              </a:rPr>
              <a:t>Data</a:t>
            </a:r>
            <a:endParaRPr sz="800">
              <a:latin typeface="NewsGotT" pitchFamily="2" charset="0"/>
            </a:endParaRPr>
          </a:p>
        </p:txBody>
      </p:sp>
      <p:pic>
        <p:nvPicPr>
          <p:cNvPr id="243" name="Google Shape;243;p2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89900" y="2405976"/>
            <a:ext cx="364200" cy="364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4" name="Google Shape;244;p23"/>
          <p:cNvCxnSpPr>
            <a:stCxn id="205" idx="7"/>
            <a:endCxn id="216" idx="0"/>
          </p:cNvCxnSpPr>
          <p:nvPr/>
        </p:nvCxnSpPr>
        <p:spPr>
          <a:xfrm rot="-5400000" flipH="1">
            <a:off x="5435047" y="617789"/>
            <a:ext cx="404100" cy="1445400"/>
          </a:xfrm>
          <a:prstGeom prst="curvedConnector3">
            <a:avLst>
              <a:gd name="adj1" fmla="val -541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245" name="Google Shape;245;p23"/>
          <p:cNvCxnSpPr>
            <a:stCxn id="216" idx="4"/>
            <a:endCxn id="221" idx="0"/>
          </p:cNvCxnSpPr>
          <p:nvPr/>
        </p:nvCxnSpPr>
        <p:spPr>
          <a:xfrm rot="-5400000" flipH="1">
            <a:off x="6151841" y="2659163"/>
            <a:ext cx="416700" cy="600"/>
          </a:xfrm>
          <a:prstGeom prst="curvedConnector3">
            <a:avLst>
              <a:gd name="adj1" fmla="val 49988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6" name="Google Shape;246;p23"/>
          <p:cNvCxnSpPr>
            <a:stCxn id="221" idx="4"/>
            <a:endCxn id="231" idx="6"/>
          </p:cNvCxnSpPr>
          <p:nvPr/>
        </p:nvCxnSpPr>
        <p:spPr>
          <a:xfrm rot="5400000">
            <a:off x="5600891" y="3229513"/>
            <a:ext cx="212100" cy="1305900"/>
          </a:xfrm>
          <a:prstGeom prst="curvedConnector2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247" name="Google Shape;247;p23"/>
          <p:cNvCxnSpPr>
            <a:stCxn id="231" idx="2"/>
            <a:endCxn id="226" idx="4"/>
          </p:cNvCxnSpPr>
          <p:nvPr/>
        </p:nvCxnSpPr>
        <p:spPr>
          <a:xfrm rot="10800000">
            <a:off x="2788254" y="3776488"/>
            <a:ext cx="1313400" cy="212100"/>
          </a:xfrm>
          <a:prstGeom prst="curved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8" name="Google Shape;248;p23"/>
          <p:cNvCxnSpPr>
            <a:stCxn id="227" idx="0"/>
            <a:endCxn id="205" idx="2"/>
          </p:cNvCxnSpPr>
          <p:nvPr/>
        </p:nvCxnSpPr>
        <p:spPr>
          <a:xfrm rot="-5400000">
            <a:off x="2720267" y="1527737"/>
            <a:ext cx="1449600" cy="1313400"/>
          </a:xfrm>
          <a:prstGeom prst="curved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9" name="Google Shape;249;p23"/>
          <p:cNvCxnSpPr>
            <a:stCxn id="226" idx="0"/>
            <a:endCxn id="238" idx="4"/>
          </p:cNvCxnSpPr>
          <p:nvPr/>
        </p:nvCxnSpPr>
        <p:spPr>
          <a:xfrm rot="5400000" flipH="1">
            <a:off x="2330195" y="2409613"/>
            <a:ext cx="393900" cy="522300"/>
          </a:xfrm>
          <a:prstGeom prst="curvedConnector3">
            <a:avLst>
              <a:gd name="adj1" fmla="val 4999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50" name="Google Shape;250;p23"/>
          <p:cNvSpPr/>
          <p:nvPr/>
        </p:nvSpPr>
        <p:spPr>
          <a:xfrm rot="-5400000">
            <a:off x="4480700" y="1958162"/>
            <a:ext cx="194100" cy="23790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ewsGotT" pitchFamily="2" charset="0"/>
            </a:endParaRPr>
          </a:p>
        </p:txBody>
      </p:sp>
      <p:sp>
        <p:nvSpPr>
          <p:cNvPr id="251" name="Google Shape;251;p23"/>
          <p:cNvSpPr/>
          <p:nvPr/>
        </p:nvSpPr>
        <p:spPr>
          <a:xfrm rot="1582008">
            <a:off x="5097978" y="2845669"/>
            <a:ext cx="193868" cy="237740"/>
          </a:xfrm>
          <a:prstGeom prst="chevron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ewsGotT" pitchFamily="2" charset="0"/>
            </a:endParaRPr>
          </a:p>
        </p:txBody>
      </p:sp>
      <p:sp>
        <p:nvSpPr>
          <p:cNvPr id="252" name="Google Shape;252;p23"/>
          <p:cNvSpPr/>
          <p:nvPr/>
        </p:nvSpPr>
        <p:spPr>
          <a:xfrm rot="9217992" flipH="1">
            <a:off x="5133916" y="2341569"/>
            <a:ext cx="193868" cy="237740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ewsGotT" pitchFamily="2" charset="0"/>
            </a:endParaRPr>
          </a:p>
        </p:txBody>
      </p:sp>
      <p:sp>
        <p:nvSpPr>
          <p:cNvPr id="253" name="Google Shape;253;p23"/>
          <p:cNvSpPr/>
          <p:nvPr/>
        </p:nvSpPr>
        <p:spPr>
          <a:xfrm rot="-1582008" flipH="1">
            <a:off x="3902903" y="2841394"/>
            <a:ext cx="193868" cy="237740"/>
          </a:xfrm>
          <a:prstGeom prst="chevron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ewsGotT" pitchFamily="2" charset="0"/>
            </a:endParaRPr>
          </a:p>
        </p:txBody>
      </p:sp>
      <p:sp>
        <p:nvSpPr>
          <p:cNvPr id="254" name="Google Shape;254;p23"/>
          <p:cNvSpPr/>
          <p:nvPr/>
        </p:nvSpPr>
        <p:spPr>
          <a:xfrm rot="-9217992">
            <a:off x="3942291" y="2243532"/>
            <a:ext cx="193868" cy="237740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ewsGotT" pitchFamily="2" charset="0"/>
            </a:endParaRPr>
          </a:p>
        </p:txBody>
      </p:sp>
      <p:sp>
        <p:nvSpPr>
          <p:cNvPr id="255" name="Google Shape;255;p23"/>
          <p:cNvSpPr/>
          <p:nvPr/>
        </p:nvSpPr>
        <p:spPr>
          <a:xfrm rot="-5400000" flipH="1">
            <a:off x="4474950" y="3222612"/>
            <a:ext cx="194100" cy="237900"/>
          </a:xfrm>
          <a:prstGeom prst="chevron">
            <a:avLst>
              <a:gd name="adj" fmla="val 50000"/>
            </a:avLst>
          </a:prstGeom>
          <a:solidFill>
            <a:srgbClr val="EE795B">
              <a:alpha val="72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ewsGotT" pitchFamily="2" charset="0"/>
            </a:endParaRPr>
          </a:p>
        </p:txBody>
      </p:sp>
      <p:sp>
        <p:nvSpPr>
          <p:cNvPr id="59" name="Título 2">
            <a:extLst>
              <a:ext uri="{FF2B5EF4-FFF2-40B4-BE49-F238E27FC236}">
                <a16:creationId xmlns:a16="http://schemas.microsoft.com/office/drawing/2014/main" id="{3B7D23DE-432C-4638-A260-C844B4339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4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16</a:t>
            </a:fld>
            <a:endParaRPr/>
          </a:p>
        </p:txBody>
      </p:sp>
      <p:sp>
        <p:nvSpPr>
          <p:cNvPr id="262" name="Google Shape;262;p24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4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8280300" cy="375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chemeClr val="accent5"/>
                </a:solidFill>
              </a:rPr>
              <a:t>Business Understanding </a:t>
            </a:r>
            <a:r>
              <a:rPr lang="en-GB" sz="1600" b="1" dirty="0">
                <a:solidFill>
                  <a:schemeClr val="accent5"/>
                </a:solidFill>
              </a:rPr>
              <a:t>(</a:t>
            </a:r>
            <a:r>
              <a:rPr lang="en-GB" sz="1600" b="1" dirty="0" err="1">
                <a:solidFill>
                  <a:schemeClr val="accent5"/>
                </a:solidFill>
              </a:rPr>
              <a:t>Compreender</a:t>
            </a:r>
            <a:r>
              <a:rPr lang="en-GB" sz="1600" b="1" dirty="0">
                <a:solidFill>
                  <a:schemeClr val="accent5"/>
                </a:solidFill>
              </a:rPr>
              <a:t> o </a:t>
            </a:r>
            <a:r>
              <a:rPr lang="en-GB" sz="1600" b="1" dirty="0" err="1">
                <a:solidFill>
                  <a:schemeClr val="accent5"/>
                </a:solidFill>
              </a:rPr>
              <a:t>Negócio</a:t>
            </a:r>
            <a:r>
              <a:rPr lang="en-GB" sz="1600" b="1" dirty="0">
                <a:solidFill>
                  <a:schemeClr val="accent5"/>
                </a:solidFill>
              </a:rPr>
              <a:t>)</a:t>
            </a:r>
            <a:r>
              <a:rPr lang="en-GB" sz="1800" b="1" dirty="0">
                <a:solidFill>
                  <a:schemeClr val="accent5"/>
                </a:solidFill>
              </a:rPr>
              <a:t>:</a:t>
            </a:r>
            <a:endParaRPr sz="1800" b="1" dirty="0">
              <a:solidFill>
                <a:schemeClr val="accent5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⇁"/>
            </a:pPr>
            <a:r>
              <a:rPr lang="en-GB" sz="1600" dirty="0" err="1"/>
              <a:t>Compreender</a:t>
            </a:r>
            <a:r>
              <a:rPr lang="en-GB" sz="1600" dirty="0"/>
              <a:t> </a:t>
            </a:r>
            <a:r>
              <a:rPr lang="en-GB" sz="1600" dirty="0" err="1"/>
              <a:t>os</a:t>
            </a:r>
            <a:r>
              <a:rPr lang="en-GB" sz="1600" dirty="0"/>
              <a:t> </a:t>
            </a:r>
            <a:r>
              <a:rPr lang="en-GB" sz="1600" b="1" dirty="0" err="1"/>
              <a:t>objetivos</a:t>
            </a:r>
            <a:r>
              <a:rPr lang="en-GB" sz="1600" dirty="0"/>
              <a:t> e </a:t>
            </a:r>
            <a:r>
              <a:rPr lang="en-GB" sz="1600" b="1" dirty="0" err="1"/>
              <a:t>requisitos</a:t>
            </a:r>
            <a:r>
              <a:rPr lang="en-GB" sz="1600" dirty="0"/>
              <a:t> do </a:t>
            </a:r>
            <a:r>
              <a:rPr lang="en-GB" sz="1600" dirty="0" err="1"/>
              <a:t>projeto</a:t>
            </a:r>
            <a:endParaRPr sz="16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 dirty="0" err="1"/>
              <a:t>Determinar</a:t>
            </a:r>
            <a:r>
              <a:rPr lang="en-GB" sz="1600" dirty="0"/>
              <a:t> e </a:t>
            </a:r>
            <a:r>
              <a:rPr lang="en-GB" sz="1600" dirty="0" err="1"/>
              <a:t>consolidar</a:t>
            </a:r>
            <a:r>
              <a:rPr lang="en-GB" sz="1600" dirty="0"/>
              <a:t> qual o </a:t>
            </a:r>
            <a:r>
              <a:rPr lang="en-GB" sz="1600" b="1" dirty="0" err="1"/>
              <a:t>objetivo</a:t>
            </a:r>
            <a:r>
              <a:rPr lang="en-GB" sz="1600" b="1" dirty="0"/>
              <a:t> </a:t>
            </a:r>
            <a:r>
              <a:rPr lang="en-GB" sz="1600" dirty="0"/>
              <a:t>a </a:t>
            </a:r>
            <a:r>
              <a:rPr lang="en-GB" sz="1600" dirty="0" err="1"/>
              <a:t>atingir</a:t>
            </a:r>
            <a:r>
              <a:rPr lang="en-GB" sz="1600" dirty="0"/>
              <a:t> com o </a:t>
            </a:r>
            <a:r>
              <a:rPr lang="en-GB" sz="1600" dirty="0" err="1"/>
              <a:t>processo</a:t>
            </a:r>
            <a:r>
              <a:rPr lang="en-GB" sz="1600" dirty="0"/>
              <a:t> de Data Mining</a:t>
            </a:r>
            <a:endParaRPr sz="16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chemeClr val="accent5"/>
                </a:solidFill>
              </a:rPr>
              <a:t>Data Understanding </a:t>
            </a:r>
            <a:r>
              <a:rPr lang="en-GB" sz="1600" b="1" dirty="0">
                <a:solidFill>
                  <a:schemeClr val="accent5"/>
                </a:solidFill>
              </a:rPr>
              <a:t>(</a:t>
            </a:r>
            <a:r>
              <a:rPr lang="en-GB" sz="1600" b="1" dirty="0" err="1">
                <a:solidFill>
                  <a:schemeClr val="accent5"/>
                </a:solidFill>
              </a:rPr>
              <a:t>Compreender</a:t>
            </a:r>
            <a:r>
              <a:rPr lang="en-GB" sz="1600" b="1" dirty="0">
                <a:solidFill>
                  <a:schemeClr val="accent5"/>
                </a:solidFill>
              </a:rPr>
              <a:t> </a:t>
            </a:r>
            <a:r>
              <a:rPr lang="en-GB" sz="1600" b="1" dirty="0" err="1">
                <a:solidFill>
                  <a:schemeClr val="accent5"/>
                </a:solidFill>
              </a:rPr>
              <a:t>os</a:t>
            </a:r>
            <a:r>
              <a:rPr lang="en-GB" sz="1600" b="1" dirty="0">
                <a:solidFill>
                  <a:schemeClr val="accent5"/>
                </a:solidFill>
              </a:rPr>
              <a:t> Dados)</a:t>
            </a:r>
            <a:r>
              <a:rPr lang="en-GB" sz="1800" b="1" dirty="0">
                <a:solidFill>
                  <a:schemeClr val="accent5"/>
                </a:solidFill>
              </a:rPr>
              <a:t>:</a:t>
            </a:r>
            <a:endParaRPr sz="1600" dirty="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⇁"/>
            </a:pPr>
            <a:r>
              <a:rPr lang="en-GB" sz="1600" dirty="0" err="1"/>
              <a:t>Recolha</a:t>
            </a:r>
            <a:r>
              <a:rPr lang="en-GB" sz="1600" dirty="0"/>
              <a:t>, </a:t>
            </a:r>
            <a:r>
              <a:rPr lang="en-GB" sz="1600" dirty="0" err="1"/>
              <a:t>exploração</a:t>
            </a:r>
            <a:r>
              <a:rPr lang="en-GB" sz="1600" dirty="0"/>
              <a:t> e </a:t>
            </a:r>
            <a:r>
              <a:rPr lang="en-GB" sz="1600" dirty="0" err="1"/>
              <a:t>familiarização</a:t>
            </a:r>
            <a:r>
              <a:rPr lang="en-GB" sz="1600" dirty="0"/>
              <a:t> com </a:t>
            </a:r>
            <a:r>
              <a:rPr lang="en-GB" sz="1600" dirty="0" err="1"/>
              <a:t>os</a:t>
            </a:r>
            <a:r>
              <a:rPr lang="en-GB" sz="1600" dirty="0"/>
              <a:t> dados </a:t>
            </a:r>
            <a:endParaRPr sz="16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 dirty="0" err="1"/>
              <a:t>Identificar</a:t>
            </a:r>
            <a:r>
              <a:rPr lang="en-GB" sz="1600" dirty="0"/>
              <a:t> </a:t>
            </a:r>
            <a:r>
              <a:rPr lang="en-GB" sz="1600" dirty="0" err="1"/>
              <a:t>problemas</a:t>
            </a:r>
            <a:r>
              <a:rPr lang="en-GB" sz="1600" dirty="0"/>
              <a:t> de </a:t>
            </a:r>
            <a:r>
              <a:rPr lang="en-GB" sz="1600" dirty="0" err="1"/>
              <a:t>qualidade</a:t>
            </a:r>
            <a:r>
              <a:rPr lang="en-GB" sz="1600" dirty="0"/>
              <a:t> </a:t>
            </a:r>
            <a:r>
              <a:rPr lang="en-GB" sz="1600" dirty="0" err="1"/>
              <a:t>nos</a:t>
            </a:r>
            <a:r>
              <a:rPr lang="en-GB" sz="1600" dirty="0"/>
              <a:t> dados</a:t>
            </a:r>
            <a:endParaRPr sz="1600" dirty="0"/>
          </a:p>
        </p:txBody>
      </p:sp>
      <p:sp>
        <p:nvSpPr>
          <p:cNvPr id="8" name="Título 2">
            <a:extLst>
              <a:ext uri="{FF2B5EF4-FFF2-40B4-BE49-F238E27FC236}">
                <a16:creationId xmlns:a16="http://schemas.microsoft.com/office/drawing/2014/main" id="{8FBC3F13-CBC0-4A00-8EA0-FB74D2278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5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17</a:t>
            </a:fld>
            <a:endParaRPr/>
          </a:p>
        </p:txBody>
      </p:sp>
      <p:sp>
        <p:nvSpPr>
          <p:cNvPr id="270" name="Google Shape;270;p25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25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5217000" cy="39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700" b="1">
                <a:solidFill>
                  <a:schemeClr val="accent5"/>
                </a:solidFill>
              </a:rPr>
              <a:t>Business Understanding </a:t>
            </a:r>
            <a:r>
              <a:rPr lang="en-GB" b="1">
                <a:solidFill>
                  <a:schemeClr val="accent5"/>
                </a:solidFill>
              </a:rPr>
              <a:t>(Compreender o Negócio)</a:t>
            </a:r>
            <a:r>
              <a:rPr lang="en-GB" sz="1700" b="1">
                <a:solidFill>
                  <a:schemeClr val="accent5"/>
                </a:solidFill>
              </a:rPr>
              <a:t>:</a:t>
            </a:r>
            <a:endParaRPr/>
          </a:p>
        </p:txBody>
      </p:sp>
      <p:sp>
        <p:nvSpPr>
          <p:cNvPr id="272" name="Google Shape;272;p25"/>
          <p:cNvSpPr txBox="1">
            <a:spLocks noGrp="1"/>
          </p:cNvSpPr>
          <p:nvPr>
            <p:ph type="body" idx="1"/>
          </p:nvPr>
        </p:nvSpPr>
        <p:spPr>
          <a:xfrm>
            <a:off x="4240100" y="1328875"/>
            <a:ext cx="4592100" cy="12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Determinar objetivos da aplicação de DM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Definir o sucesso do processo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Identificar o critério de sucesso para a aplicação de DM</a:t>
            </a:r>
            <a:endParaRPr/>
          </a:p>
        </p:txBody>
      </p:sp>
      <p:sp>
        <p:nvSpPr>
          <p:cNvPr id="273" name="Google Shape;273;p25"/>
          <p:cNvSpPr txBox="1">
            <a:spLocks noGrp="1"/>
          </p:cNvSpPr>
          <p:nvPr>
            <p:ph type="body" idx="1"/>
          </p:nvPr>
        </p:nvSpPr>
        <p:spPr>
          <a:xfrm>
            <a:off x="4317563" y="2511111"/>
            <a:ext cx="4363500" cy="104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Planeamento</a:t>
            </a:r>
            <a:endParaRPr b="1">
              <a:solidFill>
                <a:schemeClr val="accent5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Definir o plano de implementação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Definir técnicas e ferramentas</a:t>
            </a:r>
            <a:br>
              <a:rPr lang="en-GB"/>
            </a:br>
            <a:endParaRPr/>
          </a:p>
        </p:txBody>
      </p:sp>
      <p:sp>
        <p:nvSpPr>
          <p:cNvPr id="274" name="Google Shape;274;p25"/>
          <p:cNvSpPr txBox="1">
            <a:spLocks noGrp="1"/>
          </p:cNvSpPr>
          <p:nvPr>
            <p:ph type="body" idx="1"/>
          </p:nvPr>
        </p:nvSpPr>
        <p:spPr>
          <a:xfrm>
            <a:off x="434300" y="2511100"/>
            <a:ext cx="3805800" cy="125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Avaliar a situação atual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Avaliar recursos disponíveis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Identificar constrangimentos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Documentar custos e benefícios</a:t>
            </a:r>
            <a:endParaRPr/>
          </a:p>
        </p:txBody>
      </p:sp>
      <p:sp>
        <p:nvSpPr>
          <p:cNvPr id="275" name="Google Shape;275;p25"/>
          <p:cNvSpPr txBox="1">
            <a:spLocks noGrp="1"/>
          </p:cNvSpPr>
          <p:nvPr>
            <p:ph type="body" idx="1"/>
          </p:nvPr>
        </p:nvSpPr>
        <p:spPr>
          <a:xfrm>
            <a:off x="467900" y="1355450"/>
            <a:ext cx="3427800" cy="11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Determinar objetivos do negócio</a:t>
            </a:r>
            <a:endParaRPr>
              <a:solidFill>
                <a:schemeClr val="accent5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Documentar o background do negócio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Definir Sucesso do negócio</a:t>
            </a:r>
            <a:endParaRPr/>
          </a:p>
        </p:txBody>
      </p:sp>
      <p:sp>
        <p:nvSpPr>
          <p:cNvPr id="276" name="Google Shape;276;p25"/>
          <p:cNvSpPr txBox="1">
            <a:spLocks noGrp="1"/>
          </p:cNvSpPr>
          <p:nvPr>
            <p:ph type="body" idx="1"/>
          </p:nvPr>
        </p:nvSpPr>
        <p:spPr>
          <a:xfrm>
            <a:off x="1226025" y="3880100"/>
            <a:ext cx="7889100" cy="7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900" b="1">
                <a:solidFill>
                  <a:schemeClr val="accent5"/>
                </a:solidFill>
              </a:rPr>
              <a:t>O que se pretende atingir com o processo de Data Mining?</a:t>
            </a:r>
            <a:br>
              <a:rPr lang="en-GB" sz="1900" b="1">
                <a:solidFill>
                  <a:schemeClr val="accent5"/>
                </a:solidFill>
              </a:rPr>
            </a:br>
            <a:r>
              <a:rPr lang="en-GB" sz="1900" b="1">
                <a:solidFill>
                  <a:schemeClr val="accent5"/>
                </a:solidFill>
              </a:rPr>
              <a:t>Qual o critério para o sucesso?</a:t>
            </a:r>
            <a:endParaRPr sz="1900"/>
          </a:p>
        </p:txBody>
      </p:sp>
      <p:sp>
        <p:nvSpPr>
          <p:cNvPr id="277" name="Google Shape;277;p25"/>
          <p:cNvSpPr/>
          <p:nvPr/>
        </p:nvSpPr>
        <p:spPr>
          <a:xfrm>
            <a:off x="552824" y="3915611"/>
            <a:ext cx="673200" cy="67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58173" y="47275"/>
                </a:moveTo>
                <a:lnTo>
                  <a:pt x="56377" y="47395"/>
                </a:lnTo>
                <a:lnTo>
                  <a:pt x="54610" y="47694"/>
                </a:lnTo>
                <a:lnTo>
                  <a:pt x="52904" y="48263"/>
                </a:lnTo>
                <a:lnTo>
                  <a:pt x="51347" y="48982"/>
                </a:lnTo>
                <a:lnTo>
                  <a:pt x="49850" y="49880"/>
                </a:lnTo>
                <a:lnTo>
                  <a:pt x="48502" y="50958"/>
                </a:lnTo>
                <a:lnTo>
                  <a:pt x="47305" y="52155"/>
                </a:lnTo>
                <a:lnTo>
                  <a:pt x="46257" y="53502"/>
                </a:lnTo>
                <a:lnTo>
                  <a:pt x="45359" y="54970"/>
                </a:lnTo>
                <a:lnTo>
                  <a:pt x="44610" y="56556"/>
                </a:lnTo>
                <a:lnTo>
                  <a:pt x="44071" y="58263"/>
                </a:lnTo>
                <a:lnTo>
                  <a:pt x="43742" y="59970"/>
                </a:lnTo>
                <a:lnTo>
                  <a:pt x="43622" y="61826"/>
                </a:lnTo>
                <a:lnTo>
                  <a:pt x="43742" y="63622"/>
                </a:lnTo>
                <a:lnTo>
                  <a:pt x="44071" y="65389"/>
                </a:lnTo>
                <a:lnTo>
                  <a:pt x="44610" y="67095"/>
                </a:lnTo>
                <a:lnTo>
                  <a:pt x="45359" y="68652"/>
                </a:lnTo>
                <a:lnTo>
                  <a:pt x="46257" y="70149"/>
                </a:lnTo>
                <a:lnTo>
                  <a:pt x="47305" y="71497"/>
                </a:lnTo>
                <a:lnTo>
                  <a:pt x="48502" y="72694"/>
                </a:lnTo>
                <a:lnTo>
                  <a:pt x="49850" y="73742"/>
                </a:lnTo>
                <a:lnTo>
                  <a:pt x="51347" y="74640"/>
                </a:lnTo>
                <a:lnTo>
                  <a:pt x="52904" y="75389"/>
                </a:lnTo>
                <a:lnTo>
                  <a:pt x="54610" y="75928"/>
                </a:lnTo>
                <a:lnTo>
                  <a:pt x="56377" y="76257"/>
                </a:lnTo>
                <a:lnTo>
                  <a:pt x="58173" y="76377"/>
                </a:lnTo>
                <a:lnTo>
                  <a:pt x="60000" y="76257"/>
                </a:lnTo>
                <a:lnTo>
                  <a:pt x="61736" y="75928"/>
                </a:lnTo>
                <a:lnTo>
                  <a:pt x="63443" y="75389"/>
                </a:lnTo>
                <a:lnTo>
                  <a:pt x="65029" y="74640"/>
                </a:lnTo>
                <a:lnTo>
                  <a:pt x="66497" y="73742"/>
                </a:lnTo>
                <a:lnTo>
                  <a:pt x="67844" y="72694"/>
                </a:lnTo>
                <a:lnTo>
                  <a:pt x="69041" y="71497"/>
                </a:lnTo>
                <a:lnTo>
                  <a:pt x="70119" y="70149"/>
                </a:lnTo>
                <a:lnTo>
                  <a:pt x="71017" y="68652"/>
                </a:lnTo>
                <a:lnTo>
                  <a:pt x="71736" y="67095"/>
                </a:lnTo>
                <a:lnTo>
                  <a:pt x="72305" y="65389"/>
                </a:lnTo>
                <a:lnTo>
                  <a:pt x="72604" y="63622"/>
                </a:lnTo>
                <a:lnTo>
                  <a:pt x="72724" y="61826"/>
                </a:lnTo>
                <a:lnTo>
                  <a:pt x="72664" y="60329"/>
                </a:lnTo>
                <a:lnTo>
                  <a:pt x="72425" y="58862"/>
                </a:lnTo>
                <a:lnTo>
                  <a:pt x="72065" y="57485"/>
                </a:lnTo>
                <a:lnTo>
                  <a:pt x="71556" y="56137"/>
                </a:lnTo>
                <a:lnTo>
                  <a:pt x="63413" y="64281"/>
                </a:lnTo>
                <a:lnTo>
                  <a:pt x="62694" y="64910"/>
                </a:lnTo>
                <a:lnTo>
                  <a:pt x="61856" y="65389"/>
                </a:lnTo>
                <a:lnTo>
                  <a:pt x="60958" y="65718"/>
                </a:lnTo>
                <a:lnTo>
                  <a:pt x="60029" y="65868"/>
                </a:lnTo>
                <a:lnTo>
                  <a:pt x="59131" y="65868"/>
                </a:lnTo>
                <a:lnTo>
                  <a:pt x="58173" y="65718"/>
                </a:lnTo>
                <a:lnTo>
                  <a:pt x="57305" y="65389"/>
                </a:lnTo>
                <a:lnTo>
                  <a:pt x="56467" y="64910"/>
                </a:lnTo>
                <a:lnTo>
                  <a:pt x="55718" y="64281"/>
                </a:lnTo>
                <a:lnTo>
                  <a:pt x="55089" y="63532"/>
                </a:lnTo>
                <a:lnTo>
                  <a:pt x="54610" y="62694"/>
                </a:lnTo>
                <a:lnTo>
                  <a:pt x="54281" y="61826"/>
                </a:lnTo>
                <a:lnTo>
                  <a:pt x="54131" y="60868"/>
                </a:lnTo>
                <a:lnTo>
                  <a:pt x="54131" y="59970"/>
                </a:lnTo>
                <a:lnTo>
                  <a:pt x="54281" y="59041"/>
                </a:lnTo>
                <a:lnTo>
                  <a:pt x="54610" y="58143"/>
                </a:lnTo>
                <a:lnTo>
                  <a:pt x="55089" y="57305"/>
                </a:lnTo>
                <a:lnTo>
                  <a:pt x="55718" y="56586"/>
                </a:lnTo>
                <a:lnTo>
                  <a:pt x="63862" y="48443"/>
                </a:lnTo>
                <a:lnTo>
                  <a:pt x="62514" y="47934"/>
                </a:lnTo>
                <a:lnTo>
                  <a:pt x="61137" y="47574"/>
                </a:lnTo>
                <a:lnTo>
                  <a:pt x="59670" y="47335"/>
                </a:lnTo>
                <a:lnTo>
                  <a:pt x="58173" y="47275"/>
                </a:lnTo>
                <a:close/>
                <a:moveTo>
                  <a:pt x="58173" y="18173"/>
                </a:moveTo>
                <a:lnTo>
                  <a:pt x="55059" y="18293"/>
                </a:lnTo>
                <a:lnTo>
                  <a:pt x="52005" y="18622"/>
                </a:lnTo>
                <a:lnTo>
                  <a:pt x="49011" y="19161"/>
                </a:lnTo>
                <a:lnTo>
                  <a:pt x="46107" y="19880"/>
                </a:lnTo>
                <a:lnTo>
                  <a:pt x="43263" y="20808"/>
                </a:lnTo>
                <a:lnTo>
                  <a:pt x="40508" y="21886"/>
                </a:lnTo>
                <a:lnTo>
                  <a:pt x="37844" y="23203"/>
                </a:lnTo>
                <a:lnTo>
                  <a:pt x="35299" y="24640"/>
                </a:lnTo>
                <a:lnTo>
                  <a:pt x="32874" y="26257"/>
                </a:lnTo>
                <a:lnTo>
                  <a:pt x="30568" y="28023"/>
                </a:lnTo>
                <a:lnTo>
                  <a:pt x="28353" y="29970"/>
                </a:lnTo>
                <a:lnTo>
                  <a:pt x="26317" y="32005"/>
                </a:lnTo>
                <a:lnTo>
                  <a:pt x="24401" y="34221"/>
                </a:lnTo>
                <a:lnTo>
                  <a:pt x="22604" y="36497"/>
                </a:lnTo>
                <a:lnTo>
                  <a:pt x="21017" y="38952"/>
                </a:lnTo>
                <a:lnTo>
                  <a:pt x="19550" y="41497"/>
                </a:lnTo>
                <a:lnTo>
                  <a:pt x="18263" y="44131"/>
                </a:lnTo>
                <a:lnTo>
                  <a:pt x="17155" y="46916"/>
                </a:lnTo>
                <a:lnTo>
                  <a:pt x="16257" y="49730"/>
                </a:lnTo>
                <a:lnTo>
                  <a:pt x="15538" y="52664"/>
                </a:lnTo>
                <a:lnTo>
                  <a:pt x="14970" y="55628"/>
                </a:lnTo>
                <a:lnTo>
                  <a:pt x="14640" y="58682"/>
                </a:lnTo>
                <a:lnTo>
                  <a:pt x="14550" y="61826"/>
                </a:lnTo>
                <a:lnTo>
                  <a:pt x="14640" y="64940"/>
                </a:lnTo>
                <a:lnTo>
                  <a:pt x="14970" y="67994"/>
                </a:lnTo>
                <a:lnTo>
                  <a:pt x="15538" y="70988"/>
                </a:lnTo>
                <a:lnTo>
                  <a:pt x="16257" y="73892"/>
                </a:lnTo>
                <a:lnTo>
                  <a:pt x="17155" y="76736"/>
                </a:lnTo>
                <a:lnTo>
                  <a:pt x="18263" y="79491"/>
                </a:lnTo>
                <a:lnTo>
                  <a:pt x="19550" y="82155"/>
                </a:lnTo>
                <a:lnTo>
                  <a:pt x="21017" y="84700"/>
                </a:lnTo>
                <a:lnTo>
                  <a:pt x="22604" y="87125"/>
                </a:lnTo>
                <a:lnTo>
                  <a:pt x="24401" y="89431"/>
                </a:lnTo>
                <a:lnTo>
                  <a:pt x="26317" y="91646"/>
                </a:lnTo>
                <a:lnTo>
                  <a:pt x="28353" y="93682"/>
                </a:lnTo>
                <a:lnTo>
                  <a:pt x="30568" y="95598"/>
                </a:lnTo>
                <a:lnTo>
                  <a:pt x="32874" y="97395"/>
                </a:lnTo>
                <a:lnTo>
                  <a:pt x="35299" y="98982"/>
                </a:lnTo>
                <a:lnTo>
                  <a:pt x="37844" y="100449"/>
                </a:lnTo>
                <a:lnTo>
                  <a:pt x="40508" y="101736"/>
                </a:lnTo>
                <a:lnTo>
                  <a:pt x="43263" y="102844"/>
                </a:lnTo>
                <a:lnTo>
                  <a:pt x="46107" y="103742"/>
                </a:lnTo>
                <a:lnTo>
                  <a:pt x="49011" y="104461"/>
                </a:lnTo>
                <a:lnTo>
                  <a:pt x="52005" y="105029"/>
                </a:lnTo>
                <a:lnTo>
                  <a:pt x="55059" y="105359"/>
                </a:lnTo>
                <a:lnTo>
                  <a:pt x="58173" y="105449"/>
                </a:lnTo>
                <a:lnTo>
                  <a:pt x="61317" y="105359"/>
                </a:lnTo>
                <a:lnTo>
                  <a:pt x="64371" y="105029"/>
                </a:lnTo>
                <a:lnTo>
                  <a:pt x="67335" y="104461"/>
                </a:lnTo>
                <a:lnTo>
                  <a:pt x="70269" y="103742"/>
                </a:lnTo>
                <a:lnTo>
                  <a:pt x="73083" y="102844"/>
                </a:lnTo>
                <a:lnTo>
                  <a:pt x="75868" y="101736"/>
                </a:lnTo>
                <a:lnTo>
                  <a:pt x="78502" y="100449"/>
                </a:lnTo>
                <a:lnTo>
                  <a:pt x="81047" y="98982"/>
                </a:lnTo>
                <a:lnTo>
                  <a:pt x="83502" y="97395"/>
                </a:lnTo>
                <a:lnTo>
                  <a:pt x="85778" y="95598"/>
                </a:lnTo>
                <a:lnTo>
                  <a:pt x="87994" y="93682"/>
                </a:lnTo>
                <a:lnTo>
                  <a:pt x="90029" y="91646"/>
                </a:lnTo>
                <a:lnTo>
                  <a:pt x="91976" y="89431"/>
                </a:lnTo>
                <a:lnTo>
                  <a:pt x="93742" y="87125"/>
                </a:lnTo>
                <a:lnTo>
                  <a:pt x="95359" y="84700"/>
                </a:lnTo>
                <a:lnTo>
                  <a:pt x="96796" y="82155"/>
                </a:lnTo>
                <a:lnTo>
                  <a:pt x="98113" y="79491"/>
                </a:lnTo>
                <a:lnTo>
                  <a:pt x="99191" y="76736"/>
                </a:lnTo>
                <a:lnTo>
                  <a:pt x="100119" y="73892"/>
                </a:lnTo>
                <a:lnTo>
                  <a:pt x="100838" y="70988"/>
                </a:lnTo>
                <a:lnTo>
                  <a:pt x="101377" y="67994"/>
                </a:lnTo>
                <a:lnTo>
                  <a:pt x="101706" y="64940"/>
                </a:lnTo>
                <a:lnTo>
                  <a:pt x="101826" y="61826"/>
                </a:lnTo>
                <a:lnTo>
                  <a:pt x="101706" y="58832"/>
                </a:lnTo>
                <a:lnTo>
                  <a:pt x="101407" y="55898"/>
                </a:lnTo>
                <a:lnTo>
                  <a:pt x="100898" y="52994"/>
                </a:lnTo>
                <a:lnTo>
                  <a:pt x="100269" y="50179"/>
                </a:lnTo>
                <a:lnTo>
                  <a:pt x="99371" y="47425"/>
                </a:lnTo>
                <a:lnTo>
                  <a:pt x="98353" y="44760"/>
                </a:lnTo>
                <a:lnTo>
                  <a:pt x="97155" y="42185"/>
                </a:lnTo>
                <a:lnTo>
                  <a:pt x="95808" y="39700"/>
                </a:lnTo>
                <a:lnTo>
                  <a:pt x="94281" y="37335"/>
                </a:lnTo>
                <a:lnTo>
                  <a:pt x="92664" y="35059"/>
                </a:lnTo>
                <a:lnTo>
                  <a:pt x="82245" y="45449"/>
                </a:lnTo>
                <a:lnTo>
                  <a:pt x="83532" y="47514"/>
                </a:lnTo>
                <a:lnTo>
                  <a:pt x="84610" y="49670"/>
                </a:lnTo>
                <a:lnTo>
                  <a:pt x="85568" y="51976"/>
                </a:lnTo>
                <a:lnTo>
                  <a:pt x="86287" y="54281"/>
                </a:lnTo>
                <a:lnTo>
                  <a:pt x="86826" y="56736"/>
                </a:lnTo>
                <a:lnTo>
                  <a:pt x="87155" y="59221"/>
                </a:lnTo>
                <a:lnTo>
                  <a:pt x="87275" y="61826"/>
                </a:lnTo>
                <a:lnTo>
                  <a:pt x="87155" y="64341"/>
                </a:lnTo>
                <a:lnTo>
                  <a:pt x="86826" y="66766"/>
                </a:lnTo>
                <a:lnTo>
                  <a:pt x="86317" y="69161"/>
                </a:lnTo>
                <a:lnTo>
                  <a:pt x="85628" y="71467"/>
                </a:lnTo>
                <a:lnTo>
                  <a:pt x="84760" y="73682"/>
                </a:lnTo>
                <a:lnTo>
                  <a:pt x="83682" y="75808"/>
                </a:lnTo>
                <a:lnTo>
                  <a:pt x="82485" y="77844"/>
                </a:lnTo>
                <a:lnTo>
                  <a:pt x="81077" y="79730"/>
                </a:lnTo>
                <a:lnTo>
                  <a:pt x="79550" y="81526"/>
                </a:lnTo>
                <a:lnTo>
                  <a:pt x="77904" y="83203"/>
                </a:lnTo>
                <a:lnTo>
                  <a:pt x="76107" y="84730"/>
                </a:lnTo>
                <a:lnTo>
                  <a:pt x="74221" y="86107"/>
                </a:lnTo>
                <a:lnTo>
                  <a:pt x="72185" y="87305"/>
                </a:lnTo>
                <a:lnTo>
                  <a:pt x="70029" y="88413"/>
                </a:lnTo>
                <a:lnTo>
                  <a:pt x="67814" y="89281"/>
                </a:lnTo>
                <a:lnTo>
                  <a:pt x="65538" y="89970"/>
                </a:lnTo>
                <a:lnTo>
                  <a:pt x="63113" y="90479"/>
                </a:lnTo>
                <a:lnTo>
                  <a:pt x="60688" y="90808"/>
                </a:lnTo>
                <a:lnTo>
                  <a:pt x="58173" y="90898"/>
                </a:lnTo>
                <a:lnTo>
                  <a:pt x="55658" y="90808"/>
                </a:lnTo>
                <a:lnTo>
                  <a:pt x="53233" y="90479"/>
                </a:lnTo>
                <a:lnTo>
                  <a:pt x="50838" y="89970"/>
                </a:lnTo>
                <a:lnTo>
                  <a:pt x="48532" y="89281"/>
                </a:lnTo>
                <a:lnTo>
                  <a:pt x="46317" y="88413"/>
                </a:lnTo>
                <a:lnTo>
                  <a:pt x="44191" y="87305"/>
                </a:lnTo>
                <a:lnTo>
                  <a:pt x="42155" y="86107"/>
                </a:lnTo>
                <a:lnTo>
                  <a:pt x="40269" y="84730"/>
                </a:lnTo>
                <a:lnTo>
                  <a:pt x="38473" y="83203"/>
                </a:lnTo>
                <a:lnTo>
                  <a:pt x="36796" y="81526"/>
                </a:lnTo>
                <a:lnTo>
                  <a:pt x="35269" y="79730"/>
                </a:lnTo>
                <a:lnTo>
                  <a:pt x="33892" y="77844"/>
                </a:lnTo>
                <a:lnTo>
                  <a:pt x="32694" y="75808"/>
                </a:lnTo>
                <a:lnTo>
                  <a:pt x="31586" y="73682"/>
                </a:lnTo>
                <a:lnTo>
                  <a:pt x="30718" y="71467"/>
                </a:lnTo>
                <a:lnTo>
                  <a:pt x="30029" y="69161"/>
                </a:lnTo>
                <a:lnTo>
                  <a:pt x="29520" y="66766"/>
                </a:lnTo>
                <a:lnTo>
                  <a:pt x="29191" y="64341"/>
                </a:lnTo>
                <a:lnTo>
                  <a:pt x="29101" y="61826"/>
                </a:lnTo>
                <a:lnTo>
                  <a:pt x="29191" y="59311"/>
                </a:lnTo>
                <a:lnTo>
                  <a:pt x="29520" y="56886"/>
                </a:lnTo>
                <a:lnTo>
                  <a:pt x="30029" y="54461"/>
                </a:lnTo>
                <a:lnTo>
                  <a:pt x="30718" y="52185"/>
                </a:lnTo>
                <a:lnTo>
                  <a:pt x="31586" y="49970"/>
                </a:lnTo>
                <a:lnTo>
                  <a:pt x="32694" y="47814"/>
                </a:lnTo>
                <a:lnTo>
                  <a:pt x="33892" y="45778"/>
                </a:lnTo>
                <a:lnTo>
                  <a:pt x="35269" y="43892"/>
                </a:lnTo>
                <a:lnTo>
                  <a:pt x="36796" y="42095"/>
                </a:lnTo>
                <a:lnTo>
                  <a:pt x="38473" y="40449"/>
                </a:lnTo>
                <a:lnTo>
                  <a:pt x="40269" y="38922"/>
                </a:lnTo>
                <a:lnTo>
                  <a:pt x="42155" y="37514"/>
                </a:lnTo>
                <a:lnTo>
                  <a:pt x="44191" y="36317"/>
                </a:lnTo>
                <a:lnTo>
                  <a:pt x="46317" y="35239"/>
                </a:lnTo>
                <a:lnTo>
                  <a:pt x="48532" y="34371"/>
                </a:lnTo>
                <a:lnTo>
                  <a:pt x="50838" y="33682"/>
                </a:lnTo>
                <a:lnTo>
                  <a:pt x="53233" y="33173"/>
                </a:lnTo>
                <a:lnTo>
                  <a:pt x="55658" y="32844"/>
                </a:lnTo>
                <a:lnTo>
                  <a:pt x="58173" y="32724"/>
                </a:lnTo>
                <a:lnTo>
                  <a:pt x="60778" y="32844"/>
                </a:lnTo>
                <a:lnTo>
                  <a:pt x="63263" y="33173"/>
                </a:lnTo>
                <a:lnTo>
                  <a:pt x="65718" y="33712"/>
                </a:lnTo>
                <a:lnTo>
                  <a:pt x="68023" y="34431"/>
                </a:lnTo>
                <a:lnTo>
                  <a:pt x="70329" y="35389"/>
                </a:lnTo>
                <a:lnTo>
                  <a:pt x="72485" y="36467"/>
                </a:lnTo>
                <a:lnTo>
                  <a:pt x="74550" y="37754"/>
                </a:lnTo>
                <a:lnTo>
                  <a:pt x="84940" y="27335"/>
                </a:lnTo>
                <a:lnTo>
                  <a:pt x="82664" y="25718"/>
                </a:lnTo>
                <a:lnTo>
                  <a:pt x="80299" y="24191"/>
                </a:lnTo>
                <a:lnTo>
                  <a:pt x="77814" y="22844"/>
                </a:lnTo>
                <a:lnTo>
                  <a:pt x="75239" y="21646"/>
                </a:lnTo>
                <a:lnTo>
                  <a:pt x="72574" y="20628"/>
                </a:lnTo>
                <a:lnTo>
                  <a:pt x="69820" y="19730"/>
                </a:lnTo>
                <a:lnTo>
                  <a:pt x="67005" y="19101"/>
                </a:lnTo>
                <a:lnTo>
                  <a:pt x="64101" y="18592"/>
                </a:lnTo>
                <a:lnTo>
                  <a:pt x="61167" y="18293"/>
                </a:lnTo>
                <a:lnTo>
                  <a:pt x="58173" y="18173"/>
                </a:lnTo>
                <a:close/>
                <a:moveTo>
                  <a:pt x="104580" y="0"/>
                </a:moveTo>
                <a:lnTo>
                  <a:pt x="102005" y="17994"/>
                </a:lnTo>
                <a:lnTo>
                  <a:pt x="120000" y="15419"/>
                </a:lnTo>
                <a:lnTo>
                  <a:pt x="106317" y="29131"/>
                </a:lnTo>
                <a:lnTo>
                  <a:pt x="108143" y="31976"/>
                </a:lnTo>
                <a:lnTo>
                  <a:pt x="109790" y="34940"/>
                </a:lnTo>
                <a:lnTo>
                  <a:pt x="111287" y="37994"/>
                </a:lnTo>
                <a:lnTo>
                  <a:pt x="112574" y="41167"/>
                </a:lnTo>
                <a:lnTo>
                  <a:pt x="113712" y="44401"/>
                </a:lnTo>
                <a:lnTo>
                  <a:pt x="114640" y="47754"/>
                </a:lnTo>
                <a:lnTo>
                  <a:pt x="115389" y="51167"/>
                </a:lnTo>
                <a:lnTo>
                  <a:pt x="115928" y="54640"/>
                </a:lnTo>
                <a:lnTo>
                  <a:pt x="116257" y="58203"/>
                </a:lnTo>
                <a:lnTo>
                  <a:pt x="116377" y="61826"/>
                </a:lnTo>
                <a:lnTo>
                  <a:pt x="116257" y="65479"/>
                </a:lnTo>
                <a:lnTo>
                  <a:pt x="115928" y="69131"/>
                </a:lnTo>
                <a:lnTo>
                  <a:pt x="115359" y="72664"/>
                </a:lnTo>
                <a:lnTo>
                  <a:pt x="114580" y="76137"/>
                </a:lnTo>
                <a:lnTo>
                  <a:pt x="113592" y="79520"/>
                </a:lnTo>
                <a:lnTo>
                  <a:pt x="112425" y="82844"/>
                </a:lnTo>
                <a:lnTo>
                  <a:pt x="111077" y="86077"/>
                </a:lnTo>
                <a:lnTo>
                  <a:pt x="109550" y="89161"/>
                </a:lnTo>
                <a:lnTo>
                  <a:pt x="107814" y="92185"/>
                </a:lnTo>
                <a:lnTo>
                  <a:pt x="105928" y="95059"/>
                </a:lnTo>
                <a:lnTo>
                  <a:pt x="103892" y="97814"/>
                </a:lnTo>
                <a:lnTo>
                  <a:pt x="101676" y="100479"/>
                </a:lnTo>
                <a:lnTo>
                  <a:pt x="99311" y="102934"/>
                </a:lnTo>
                <a:lnTo>
                  <a:pt x="96826" y="105299"/>
                </a:lnTo>
                <a:lnTo>
                  <a:pt x="94191" y="107514"/>
                </a:lnTo>
                <a:lnTo>
                  <a:pt x="91407" y="109550"/>
                </a:lnTo>
                <a:lnTo>
                  <a:pt x="88532" y="111467"/>
                </a:lnTo>
                <a:lnTo>
                  <a:pt x="85538" y="113203"/>
                </a:lnTo>
                <a:lnTo>
                  <a:pt x="82425" y="114730"/>
                </a:lnTo>
                <a:lnTo>
                  <a:pt x="79191" y="116077"/>
                </a:lnTo>
                <a:lnTo>
                  <a:pt x="75898" y="117245"/>
                </a:lnTo>
                <a:lnTo>
                  <a:pt x="72514" y="118203"/>
                </a:lnTo>
                <a:lnTo>
                  <a:pt x="69011" y="118982"/>
                </a:lnTo>
                <a:lnTo>
                  <a:pt x="65479" y="119550"/>
                </a:lnTo>
                <a:lnTo>
                  <a:pt x="61856" y="119880"/>
                </a:lnTo>
                <a:lnTo>
                  <a:pt x="58173" y="120000"/>
                </a:lnTo>
                <a:lnTo>
                  <a:pt x="54520" y="119880"/>
                </a:lnTo>
                <a:lnTo>
                  <a:pt x="50868" y="119550"/>
                </a:lnTo>
                <a:lnTo>
                  <a:pt x="47335" y="118982"/>
                </a:lnTo>
                <a:lnTo>
                  <a:pt x="43862" y="118203"/>
                </a:lnTo>
                <a:lnTo>
                  <a:pt x="40479" y="117245"/>
                </a:lnTo>
                <a:lnTo>
                  <a:pt x="37155" y="116077"/>
                </a:lnTo>
                <a:lnTo>
                  <a:pt x="33922" y="114730"/>
                </a:lnTo>
                <a:lnTo>
                  <a:pt x="30838" y="113203"/>
                </a:lnTo>
                <a:lnTo>
                  <a:pt x="27814" y="111467"/>
                </a:lnTo>
                <a:lnTo>
                  <a:pt x="24940" y="109550"/>
                </a:lnTo>
                <a:lnTo>
                  <a:pt x="22185" y="107514"/>
                </a:lnTo>
                <a:lnTo>
                  <a:pt x="19520" y="105299"/>
                </a:lnTo>
                <a:lnTo>
                  <a:pt x="17065" y="102934"/>
                </a:lnTo>
                <a:lnTo>
                  <a:pt x="14700" y="100479"/>
                </a:lnTo>
                <a:lnTo>
                  <a:pt x="12485" y="97814"/>
                </a:lnTo>
                <a:lnTo>
                  <a:pt x="10449" y="95059"/>
                </a:lnTo>
                <a:lnTo>
                  <a:pt x="8532" y="92185"/>
                </a:lnTo>
                <a:lnTo>
                  <a:pt x="6796" y="89161"/>
                </a:lnTo>
                <a:lnTo>
                  <a:pt x="5269" y="86077"/>
                </a:lnTo>
                <a:lnTo>
                  <a:pt x="3922" y="82844"/>
                </a:lnTo>
                <a:lnTo>
                  <a:pt x="2754" y="79520"/>
                </a:lnTo>
                <a:lnTo>
                  <a:pt x="1796" y="76137"/>
                </a:lnTo>
                <a:lnTo>
                  <a:pt x="1017" y="72664"/>
                </a:lnTo>
                <a:lnTo>
                  <a:pt x="449" y="69131"/>
                </a:lnTo>
                <a:lnTo>
                  <a:pt x="119" y="65479"/>
                </a:lnTo>
                <a:lnTo>
                  <a:pt x="0" y="61826"/>
                </a:lnTo>
                <a:lnTo>
                  <a:pt x="119" y="58143"/>
                </a:lnTo>
                <a:lnTo>
                  <a:pt x="449" y="54520"/>
                </a:lnTo>
                <a:lnTo>
                  <a:pt x="1017" y="50988"/>
                </a:lnTo>
                <a:lnTo>
                  <a:pt x="1796" y="47485"/>
                </a:lnTo>
                <a:lnTo>
                  <a:pt x="2754" y="44101"/>
                </a:lnTo>
                <a:lnTo>
                  <a:pt x="3922" y="40808"/>
                </a:lnTo>
                <a:lnTo>
                  <a:pt x="5269" y="37574"/>
                </a:lnTo>
                <a:lnTo>
                  <a:pt x="6796" y="34461"/>
                </a:lnTo>
                <a:lnTo>
                  <a:pt x="8532" y="31467"/>
                </a:lnTo>
                <a:lnTo>
                  <a:pt x="10449" y="28592"/>
                </a:lnTo>
                <a:lnTo>
                  <a:pt x="12485" y="25808"/>
                </a:lnTo>
                <a:lnTo>
                  <a:pt x="14700" y="23173"/>
                </a:lnTo>
                <a:lnTo>
                  <a:pt x="17065" y="20688"/>
                </a:lnTo>
                <a:lnTo>
                  <a:pt x="19520" y="18323"/>
                </a:lnTo>
                <a:lnTo>
                  <a:pt x="22185" y="16107"/>
                </a:lnTo>
                <a:lnTo>
                  <a:pt x="24940" y="14071"/>
                </a:lnTo>
                <a:lnTo>
                  <a:pt x="27814" y="12185"/>
                </a:lnTo>
                <a:lnTo>
                  <a:pt x="30838" y="10449"/>
                </a:lnTo>
                <a:lnTo>
                  <a:pt x="33922" y="8922"/>
                </a:lnTo>
                <a:lnTo>
                  <a:pt x="37155" y="7574"/>
                </a:lnTo>
                <a:lnTo>
                  <a:pt x="40479" y="6407"/>
                </a:lnTo>
                <a:lnTo>
                  <a:pt x="43862" y="5419"/>
                </a:lnTo>
                <a:lnTo>
                  <a:pt x="47335" y="4640"/>
                </a:lnTo>
                <a:lnTo>
                  <a:pt x="50868" y="4071"/>
                </a:lnTo>
                <a:lnTo>
                  <a:pt x="54520" y="3742"/>
                </a:lnTo>
                <a:lnTo>
                  <a:pt x="58173" y="3622"/>
                </a:lnTo>
                <a:lnTo>
                  <a:pt x="61796" y="3742"/>
                </a:lnTo>
                <a:lnTo>
                  <a:pt x="65359" y="4071"/>
                </a:lnTo>
                <a:lnTo>
                  <a:pt x="68832" y="4610"/>
                </a:lnTo>
                <a:lnTo>
                  <a:pt x="72245" y="5359"/>
                </a:lnTo>
                <a:lnTo>
                  <a:pt x="75598" y="6287"/>
                </a:lnTo>
                <a:lnTo>
                  <a:pt x="78832" y="7425"/>
                </a:lnTo>
                <a:lnTo>
                  <a:pt x="82005" y="8712"/>
                </a:lnTo>
                <a:lnTo>
                  <a:pt x="85059" y="10209"/>
                </a:lnTo>
                <a:lnTo>
                  <a:pt x="88023" y="11856"/>
                </a:lnTo>
                <a:lnTo>
                  <a:pt x="90868" y="13682"/>
                </a:lnTo>
                <a:lnTo>
                  <a:pt x="10458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Título 2">
            <a:extLst>
              <a:ext uri="{FF2B5EF4-FFF2-40B4-BE49-F238E27FC236}">
                <a16:creationId xmlns:a16="http://schemas.microsoft.com/office/drawing/2014/main" id="{7AA2D2E4-49FE-43DB-9E2F-3A89D4410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6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18</a:t>
            </a:fld>
            <a:endParaRPr/>
          </a:p>
        </p:txBody>
      </p:sp>
      <p:sp>
        <p:nvSpPr>
          <p:cNvPr id="284" name="Google Shape;284;p26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26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5217000" cy="39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700" b="1">
                <a:solidFill>
                  <a:schemeClr val="accent5"/>
                </a:solidFill>
              </a:rPr>
              <a:t>Data Understanding </a:t>
            </a:r>
            <a:r>
              <a:rPr lang="en-GB" b="1">
                <a:solidFill>
                  <a:schemeClr val="accent5"/>
                </a:solidFill>
              </a:rPr>
              <a:t>(Compreender os Dados)</a:t>
            </a:r>
            <a:r>
              <a:rPr lang="en-GB" sz="1700" b="1">
                <a:solidFill>
                  <a:schemeClr val="accent5"/>
                </a:solidFill>
              </a:rPr>
              <a:t>:</a:t>
            </a:r>
            <a:endParaRPr/>
          </a:p>
        </p:txBody>
      </p:sp>
      <p:sp>
        <p:nvSpPr>
          <p:cNvPr id="286" name="Google Shape;286;p26"/>
          <p:cNvSpPr txBox="1">
            <a:spLocks noGrp="1"/>
          </p:cNvSpPr>
          <p:nvPr>
            <p:ph type="body" idx="1"/>
          </p:nvPr>
        </p:nvSpPr>
        <p:spPr>
          <a:xfrm>
            <a:off x="4392446" y="1100275"/>
            <a:ext cx="4875000" cy="12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Explorar os dados</a:t>
            </a:r>
            <a:endParaRPr b="1">
              <a:solidFill>
                <a:schemeClr val="accent3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Produzir um relatório da exploração dos dados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Analisar em detalhe atributos de interesse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Definir relações e Agrupamento de atributos</a:t>
            </a:r>
            <a:endParaRPr/>
          </a:p>
        </p:txBody>
      </p:sp>
      <p:sp>
        <p:nvSpPr>
          <p:cNvPr id="287" name="Google Shape;287;p26"/>
          <p:cNvSpPr txBox="1">
            <a:spLocks noGrp="1"/>
          </p:cNvSpPr>
          <p:nvPr>
            <p:ph type="body" idx="1"/>
          </p:nvPr>
        </p:nvSpPr>
        <p:spPr>
          <a:xfrm>
            <a:off x="4469900" y="2282496"/>
            <a:ext cx="4363500" cy="142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Avaliação de qualidade</a:t>
            </a:r>
            <a:endParaRPr b="1">
              <a:solidFill>
                <a:schemeClr val="accent5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Avaliar a existência de campos nulos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Gerir a inexistência de atributos importantes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Avaliar valor &lt;-&gt; significado do atributo</a:t>
            </a:r>
            <a:br>
              <a:rPr lang="en-GB"/>
            </a:br>
            <a:endParaRPr/>
          </a:p>
        </p:txBody>
      </p:sp>
      <p:sp>
        <p:nvSpPr>
          <p:cNvPr id="288" name="Google Shape;288;p26"/>
          <p:cNvSpPr txBox="1">
            <a:spLocks noGrp="1"/>
          </p:cNvSpPr>
          <p:nvPr>
            <p:ph type="body" idx="1"/>
          </p:nvPr>
        </p:nvSpPr>
        <p:spPr>
          <a:xfrm>
            <a:off x="434300" y="2282500"/>
            <a:ext cx="4426200" cy="125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Descrição detalhada dos dados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Efetuar a avaliação de quantidade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Detalhar o tipo de atributos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Definir valor dos atributos para o negócio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Avaliar estatisticamente: Min,Max,Mean,etc</a:t>
            </a:r>
            <a:br>
              <a:rPr lang="en-GB"/>
            </a:br>
            <a:r>
              <a:rPr lang="en-GB"/>
              <a:t>	</a:t>
            </a:r>
            <a:br>
              <a:rPr lang="en-GB"/>
            </a:br>
            <a:r>
              <a:rPr lang="en-GB"/>
              <a:t>	</a:t>
            </a:r>
            <a:endParaRPr/>
          </a:p>
        </p:txBody>
      </p:sp>
      <p:sp>
        <p:nvSpPr>
          <p:cNvPr id="289" name="Google Shape;289;p26"/>
          <p:cNvSpPr txBox="1">
            <a:spLocks noGrp="1"/>
          </p:cNvSpPr>
          <p:nvPr>
            <p:ph type="body" idx="1"/>
          </p:nvPr>
        </p:nvSpPr>
        <p:spPr>
          <a:xfrm>
            <a:off x="467900" y="1126850"/>
            <a:ext cx="3427800" cy="142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Recolher os dados iniciais</a:t>
            </a:r>
            <a:endParaRPr>
              <a:solidFill>
                <a:schemeClr val="accent5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Extrair dados das fontes</a:t>
            </a:r>
            <a:endParaRPr b="1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Definir quais as fontes de dados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Definir métodos de recolha</a:t>
            </a:r>
            <a:endParaRPr/>
          </a:p>
        </p:txBody>
      </p:sp>
      <p:sp>
        <p:nvSpPr>
          <p:cNvPr id="290" name="Google Shape;290;p26"/>
          <p:cNvSpPr txBox="1">
            <a:spLocks noGrp="1"/>
          </p:cNvSpPr>
          <p:nvPr>
            <p:ph type="body" idx="1"/>
          </p:nvPr>
        </p:nvSpPr>
        <p:spPr>
          <a:xfrm>
            <a:off x="1226025" y="3880100"/>
            <a:ext cx="7889100" cy="7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900" b="1">
                <a:solidFill>
                  <a:schemeClr val="accent5"/>
                </a:solidFill>
              </a:rPr>
              <a:t>Recolher e organizar os dados que serão analisados!</a:t>
            </a:r>
            <a:br>
              <a:rPr lang="en-GB" sz="1900" b="1">
                <a:solidFill>
                  <a:schemeClr val="accent5"/>
                </a:solidFill>
              </a:rPr>
            </a:br>
            <a:r>
              <a:rPr lang="en-GB" sz="1900" b="1">
                <a:solidFill>
                  <a:schemeClr val="accent5"/>
                </a:solidFill>
              </a:rPr>
              <a:t>Garantir a qualidade e a compreensão dos dados disponíveis!</a:t>
            </a:r>
            <a:endParaRPr sz="1900"/>
          </a:p>
        </p:txBody>
      </p:sp>
      <p:sp>
        <p:nvSpPr>
          <p:cNvPr id="291" name="Google Shape;291;p26"/>
          <p:cNvSpPr/>
          <p:nvPr/>
        </p:nvSpPr>
        <p:spPr>
          <a:xfrm>
            <a:off x="552824" y="3915611"/>
            <a:ext cx="673200" cy="67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58173" y="47275"/>
                </a:moveTo>
                <a:lnTo>
                  <a:pt x="56377" y="47395"/>
                </a:lnTo>
                <a:lnTo>
                  <a:pt x="54610" y="47694"/>
                </a:lnTo>
                <a:lnTo>
                  <a:pt x="52904" y="48263"/>
                </a:lnTo>
                <a:lnTo>
                  <a:pt x="51347" y="48982"/>
                </a:lnTo>
                <a:lnTo>
                  <a:pt x="49850" y="49880"/>
                </a:lnTo>
                <a:lnTo>
                  <a:pt x="48502" y="50958"/>
                </a:lnTo>
                <a:lnTo>
                  <a:pt x="47305" y="52155"/>
                </a:lnTo>
                <a:lnTo>
                  <a:pt x="46257" y="53502"/>
                </a:lnTo>
                <a:lnTo>
                  <a:pt x="45359" y="54970"/>
                </a:lnTo>
                <a:lnTo>
                  <a:pt x="44610" y="56556"/>
                </a:lnTo>
                <a:lnTo>
                  <a:pt x="44071" y="58263"/>
                </a:lnTo>
                <a:lnTo>
                  <a:pt x="43742" y="59970"/>
                </a:lnTo>
                <a:lnTo>
                  <a:pt x="43622" y="61826"/>
                </a:lnTo>
                <a:lnTo>
                  <a:pt x="43742" y="63622"/>
                </a:lnTo>
                <a:lnTo>
                  <a:pt x="44071" y="65389"/>
                </a:lnTo>
                <a:lnTo>
                  <a:pt x="44610" y="67095"/>
                </a:lnTo>
                <a:lnTo>
                  <a:pt x="45359" y="68652"/>
                </a:lnTo>
                <a:lnTo>
                  <a:pt x="46257" y="70149"/>
                </a:lnTo>
                <a:lnTo>
                  <a:pt x="47305" y="71497"/>
                </a:lnTo>
                <a:lnTo>
                  <a:pt x="48502" y="72694"/>
                </a:lnTo>
                <a:lnTo>
                  <a:pt x="49850" y="73742"/>
                </a:lnTo>
                <a:lnTo>
                  <a:pt x="51347" y="74640"/>
                </a:lnTo>
                <a:lnTo>
                  <a:pt x="52904" y="75389"/>
                </a:lnTo>
                <a:lnTo>
                  <a:pt x="54610" y="75928"/>
                </a:lnTo>
                <a:lnTo>
                  <a:pt x="56377" y="76257"/>
                </a:lnTo>
                <a:lnTo>
                  <a:pt x="58173" y="76377"/>
                </a:lnTo>
                <a:lnTo>
                  <a:pt x="60000" y="76257"/>
                </a:lnTo>
                <a:lnTo>
                  <a:pt x="61736" y="75928"/>
                </a:lnTo>
                <a:lnTo>
                  <a:pt x="63443" y="75389"/>
                </a:lnTo>
                <a:lnTo>
                  <a:pt x="65029" y="74640"/>
                </a:lnTo>
                <a:lnTo>
                  <a:pt x="66497" y="73742"/>
                </a:lnTo>
                <a:lnTo>
                  <a:pt x="67844" y="72694"/>
                </a:lnTo>
                <a:lnTo>
                  <a:pt x="69041" y="71497"/>
                </a:lnTo>
                <a:lnTo>
                  <a:pt x="70119" y="70149"/>
                </a:lnTo>
                <a:lnTo>
                  <a:pt x="71017" y="68652"/>
                </a:lnTo>
                <a:lnTo>
                  <a:pt x="71736" y="67095"/>
                </a:lnTo>
                <a:lnTo>
                  <a:pt x="72305" y="65389"/>
                </a:lnTo>
                <a:lnTo>
                  <a:pt x="72604" y="63622"/>
                </a:lnTo>
                <a:lnTo>
                  <a:pt x="72724" y="61826"/>
                </a:lnTo>
                <a:lnTo>
                  <a:pt x="72664" y="60329"/>
                </a:lnTo>
                <a:lnTo>
                  <a:pt x="72425" y="58862"/>
                </a:lnTo>
                <a:lnTo>
                  <a:pt x="72065" y="57485"/>
                </a:lnTo>
                <a:lnTo>
                  <a:pt x="71556" y="56137"/>
                </a:lnTo>
                <a:lnTo>
                  <a:pt x="63413" y="64281"/>
                </a:lnTo>
                <a:lnTo>
                  <a:pt x="62694" y="64910"/>
                </a:lnTo>
                <a:lnTo>
                  <a:pt x="61856" y="65389"/>
                </a:lnTo>
                <a:lnTo>
                  <a:pt x="60958" y="65718"/>
                </a:lnTo>
                <a:lnTo>
                  <a:pt x="60029" y="65868"/>
                </a:lnTo>
                <a:lnTo>
                  <a:pt x="59131" y="65868"/>
                </a:lnTo>
                <a:lnTo>
                  <a:pt x="58173" y="65718"/>
                </a:lnTo>
                <a:lnTo>
                  <a:pt x="57305" y="65389"/>
                </a:lnTo>
                <a:lnTo>
                  <a:pt x="56467" y="64910"/>
                </a:lnTo>
                <a:lnTo>
                  <a:pt x="55718" y="64281"/>
                </a:lnTo>
                <a:lnTo>
                  <a:pt x="55089" y="63532"/>
                </a:lnTo>
                <a:lnTo>
                  <a:pt x="54610" y="62694"/>
                </a:lnTo>
                <a:lnTo>
                  <a:pt x="54281" y="61826"/>
                </a:lnTo>
                <a:lnTo>
                  <a:pt x="54131" y="60868"/>
                </a:lnTo>
                <a:lnTo>
                  <a:pt x="54131" y="59970"/>
                </a:lnTo>
                <a:lnTo>
                  <a:pt x="54281" y="59041"/>
                </a:lnTo>
                <a:lnTo>
                  <a:pt x="54610" y="58143"/>
                </a:lnTo>
                <a:lnTo>
                  <a:pt x="55089" y="57305"/>
                </a:lnTo>
                <a:lnTo>
                  <a:pt x="55718" y="56586"/>
                </a:lnTo>
                <a:lnTo>
                  <a:pt x="63862" y="48443"/>
                </a:lnTo>
                <a:lnTo>
                  <a:pt x="62514" y="47934"/>
                </a:lnTo>
                <a:lnTo>
                  <a:pt x="61137" y="47574"/>
                </a:lnTo>
                <a:lnTo>
                  <a:pt x="59670" y="47335"/>
                </a:lnTo>
                <a:lnTo>
                  <a:pt x="58173" y="47275"/>
                </a:lnTo>
                <a:close/>
                <a:moveTo>
                  <a:pt x="58173" y="18173"/>
                </a:moveTo>
                <a:lnTo>
                  <a:pt x="55059" y="18293"/>
                </a:lnTo>
                <a:lnTo>
                  <a:pt x="52005" y="18622"/>
                </a:lnTo>
                <a:lnTo>
                  <a:pt x="49011" y="19161"/>
                </a:lnTo>
                <a:lnTo>
                  <a:pt x="46107" y="19880"/>
                </a:lnTo>
                <a:lnTo>
                  <a:pt x="43263" y="20808"/>
                </a:lnTo>
                <a:lnTo>
                  <a:pt x="40508" y="21886"/>
                </a:lnTo>
                <a:lnTo>
                  <a:pt x="37844" y="23203"/>
                </a:lnTo>
                <a:lnTo>
                  <a:pt x="35299" y="24640"/>
                </a:lnTo>
                <a:lnTo>
                  <a:pt x="32874" y="26257"/>
                </a:lnTo>
                <a:lnTo>
                  <a:pt x="30568" y="28023"/>
                </a:lnTo>
                <a:lnTo>
                  <a:pt x="28353" y="29970"/>
                </a:lnTo>
                <a:lnTo>
                  <a:pt x="26317" y="32005"/>
                </a:lnTo>
                <a:lnTo>
                  <a:pt x="24401" y="34221"/>
                </a:lnTo>
                <a:lnTo>
                  <a:pt x="22604" y="36497"/>
                </a:lnTo>
                <a:lnTo>
                  <a:pt x="21017" y="38952"/>
                </a:lnTo>
                <a:lnTo>
                  <a:pt x="19550" y="41497"/>
                </a:lnTo>
                <a:lnTo>
                  <a:pt x="18263" y="44131"/>
                </a:lnTo>
                <a:lnTo>
                  <a:pt x="17155" y="46916"/>
                </a:lnTo>
                <a:lnTo>
                  <a:pt x="16257" y="49730"/>
                </a:lnTo>
                <a:lnTo>
                  <a:pt x="15538" y="52664"/>
                </a:lnTo>
                <a:lnTo>
                  <a:pt x="14970" y="55628"/>
                </a:lnTo>
                <a:lnTo>
                  <a:pt x="14640" y="58682"/>
                </a:lnTo>
                <a:lnTo>
                  <a:pt x="14550" y="61826"/>
                </a:lnTo>
                <a:lnTo>
                  <a:pt x="14640" y="64940"/>
                </a:lnTo>
                <a:lnTo>
                  <a:pt x="14970" y="67994"/>
                </a:lnTo>
                <a:lnTo>
                  <a:pt x="15538" y="70988"/>
                </a:lnTo>
                <a:lnTo>
                  <a:pt x="16257" y="73892"/>
                </a:lnTo>
                <a:lnTo>
                  <a:pt x="17155" y="76736"/>
                </a:lnTo>
                <a:lnTo>
                  <a:pt x="18263" y="79491"/>
                </a:lnTo>
                <a:lnTo>
                  <a:pt x="19550" y="82155"/>
                </a:lnTo>
                <a:lnTo>
                  <a:pt x="21017" y="84700"/>
                </a:lnTo>
                <a:lnTo>
                  <a:pt x="22604" y="87125"/>
                </a:lnTo>
                <a:lnTo>
                  <a:pt x="24401" y="89431"/>
                </a:lnTo>
                <a:lnTo>
                  <a:pt x="26317" y="91646"/>
                </a:lnTo>
                <a:lnTo>
                  <a:pt x="28353" y="93682"/>
                </a:lnTo>
                <a:lnTo>
                  <a:pt x="30568" y="95598"/>
                </a:lnTo>
                <a:lnTo>
                  <a:pt x="32874" y="97395"/>
                </a:lnTo>
                <a:lnTo>
                  <a:pt x="35299" y="98982"/>
                </a:lnTo>
                <a:lnTo>
                  <a:pt x="37844" y="100449"/>
                </a:lnTo>
                <a:lnTo>
                  <a:pt x="40508" y="101736"/>
                </a:lnTo>
                <a:lnTo>
                  <a:pt x="43263" y="102844"/>
                </a:lnTo>
                <a:lnTo>
                  <a:pt x="46107" y="103742"/>
                </a:lnTo>
                <a:lnTo>
                  <a:pt x="49011" y="104461"/>
                </a:lnTo>
                <a:lnTo>
                  <a:pt x="52005" y="105029"/>
                </a:lnTo>
                <a:lnTo>
                  <a:pt x="55059" y="105359"/>
                </a:lnTo>
                <a:lnTo>
                  <a:pt x="58173" y="105449"/>
                </a:lnTo>
                <a:lnTo>
                  <a:pt x="61317" y="105359"/>
                </a:lnTo>
                <a:lnTo>
                  <a:pt x="64371" y="105029"/>
                </a:lnTo>
                <a:lnTo>
                  <a:pt x="67335" y="104461"/>
                </a:lnTo>
                <a:lnTo>
                  <a:pt x="70269" y="103742"/>
                </a:lnTo>
                <a:lnTo>
                  <a:pt x="73083" y="102844"/>
                </a:lnTo>
                <a:lnTo>
                  <a:pt x="75868" y="101736"/>
                </a:lnTo>
                <a:lnTo>
                  <a:pt x="78502" y="100449"/>
                </a:lnTo>
                <a:lnTo>
                  <a:pt x="81047" y="98982"/>
                </a:lnTo>
                <a:lnTo>
                  <a:pt x="83502" y="97395"/>
                </a:lnTo>
                <a:lnTo>
                  <a:pt x="85778" y="95598"/>
                </a:lnTo>
                <a:lnTo>
                  <a:pt x="87994" y="93682"/>
                </a:lnTo>
                <a:lnTo>
                  <a:pt x="90029" y="91646"/>
                </a:lnTo>
                <a:lnTo>
                  <a:pt x="91976" y="89431"/>
                </a:lnTo>
                <a:lnTo>
                  <a:pt x="93742" y="87125"/>
                </a:lnTo>
                <a:lnTo>
                  <a:pt x="95359" y="84700"/>
                </a:lnTo>
                <a:lnTo>
                  <a:pt x="96796" y="82155"/>
                </a:lnTo>
                <a:lnTo>
                  <a:pt x="98113" y="79491"/>
                </a:lnTo>
                <a:lnTo>
                  <a:pt x="99191" y="76736"/>
                </a:lnTo>
                <a:lnTo>
                  <a:pt x="100119" y="73892"/>
                </a:lnTo>
                <a:lnTo>
                  <a:pt x="100838" y="70988"/>
                </a:lnTo>
                <a:lnTo>
                  <a:pt x="101377" y="67994"/>
                </a:lnTo>
                <a:lnTo>
                  <a:pt x="101706" y="64940"/>
                </a:lnTo>
                <a:lnTo>
                  <a:pt x="101826" y="61826"/>
                </a:lnTo>
                <a:lnTo>
                  <a:pt x="101706" y="58832"/>
                </a:lnTo>
                <a:lnTo>
                  <a:pt x="101407" y="55898"/>
                </a:lnTo>
                <a:lnTo>
                  <a:pt x="100898" y="52994"/>
                </a:lnTo>
                <a:lnTo>
                  <a:pt x="100269" y="50179"/>
                </a:lnTo>
                <a:lnTo>
                  <a:pt x="99371" y="47425"/>
                </a:lnTo>
                <a:lnTo>
                  <a:pt x="98353" y="44760"/>
                </a:lnTo>
                <a:lnTo>
                  <a:pt x="97155" y="42185"/>
                </a:lnTo>
                <a:lnTo>
                  <a:pt x="95808" y="39700"/>
                </a:lnTo>
                <a:lnTo>
                  <a:pt x="94281" y="37335"/>
                </a:lnTo>
                <a:lnTo>
                  <a:pt x="92664" y="35059"/>
                </a:lnTo>
                <a:lnTo>
                  <a:pt x="82245" y="45449"/>
                </a:lnTo>
                <a:lnTo>
                  <a:pt x="83532" y="47514"/>
                </a:lnTo>
                <a:lnTo>
                  <a:pt x="84610" y="49670"/>
                </a:lnTo>
                <a:lnTo>
                  <a:pt x="85568" y="51976"/>
                </a:lnTo>
                <a:lnTo>
                  <a:pt x="86287" y="54281"/>
                </a:lnTo>
                <a:lnTo>
                  <a:pt x="86826" y="56736"/>
                </a:lnTo>
                <a:lnTo>
                  <a:pt x="87155" y="59221"/>
                </a:lnTo>
                <a:lnTo>
                  <a:pt x="87275" y="61826"/>
                </a:lnTo>
                <a:lnTo>
                  <a:pt x="87155" y="64341"/>
                </a:lnTo>
                <a:lnTo>
                  <a:pt x="86826" y="66766"/>
                </a:lnTo>
                <a:lnTo>
                  <a:pt x="86317" y="69161"/>
                </a:lnTo>
                <a:lnTo>
                  <a:pt x="85628" y="71467"/>
                </a:lnTo>
                <a:lnTo>
                  <a:pt x="84760" y="73682"/>
                </a:lnTo>
                <a:lnTo>
                  <a:pt x="83682" y="75808"/>
                </a:lnTo>
                <a:lnTo>
                  <a:pt x="82485" y="77844"/>
                </a:lnTo>
                <a:lnTo>
                  <a:pt x="81077" y="79730"/>
                </a:lnTo>
                <a:lnTo>
                  <a:pt x="79550" y="81526"/>
                </a:lnTo>
                <a:lnTo>
                  <a:pt x="77904" y="83203"/>
                </a:lnTo>
                <a:lnTo>
                  <a:pt x="76107" y="84730"/>
                </a:lnTo>
                <a:lnTo>
                  <a:pt x="74221" y="86107"/>
                </a:lnTo>
                <a:lnTo>
                  <a:pt x="72185" y="87305"/>
                </a:lnTo>
                <a:lnTo>
                  <a:pt x="70029" y="88413"/>
                </a:lnTo>
                <a:lnTo>
                  <a:pt x="67814" y="89281"/>
                </a:lnTo>
                <a:lnTo>
                  <a:pt x="65538" y="89970"/>
                </a:lnTo>
                <a:lnTo>
                  <a:pt x="63113" y="90479"/>
                </a:lnTo>
                <a:lnTo>
                  <a:pt x="60688" y="90808"/>
                </a:lnTo>
                <a:lnTo>
                  <a:pt x="58173" y="90898"/>
                </a:lnTo>
                <a:lnTo>
                  <a:pt x="55658" y="90808"/>
                </a:lnTo>
                <a:lnTo>
                  <a:pt x="53233" y="90479"/>
                </a:lnTo>
                <a:lnTo>
                  <a:pt x="50838" y="89970"/>
                </a:lnTo>
                <a:lnTo>
                  <a:pt x="48532" y="89281"/>
                </a:lnTo>
                <a:lnTo>
                  <a:pt x="46317" y="88413"/>
                </a:lnTo>
                <a:lnTo>
                  <a:pt x="44191" y="87305"/>
                </a:lnTo>
                <a:lnTo>
                  <a:pt x="42155" y="86107"/>
                </a:lnTo>
                <a:lnTo>
                  <a:pt x="40269" y="84730"/>
                </a:lnTo>
                <a:lnTo>
                  <a:pt x="38473" y="83203"/>
                </a:lnTo>
                <a:lnTo>
                  <a:pt x="36796" y="81526"/>
                </a:lnTo>
                <a:lnTo>
                  <a:pt x="35269" y="79730"/>
                </a:lnTo>
                <a:lnTo>
                  <a:pt x="33892" y="77844"/>
                </a:lnTo>
                <a:lnTo>
                  <a:pt x="32694" y="75808"/>
                </a:lnTo>
                <a:lnTo>
                  <a:pt x="31586" y="73682"/>
                </a:lnTo>
                <a:lnTo>
                  <a:pt x="30718" y="71467"/>
                </a:lnTo>
                <a:lnTo>
                  <a:pt x="30029" y="69161"/>
                </a:lnTo>
                <a:lnTo>
                  <a:pt x="29520" y="66766"/>
                </a:lnTo>
                <a:lnTo>
                  <a:pt x="29191" y="64341"/>
                </a:lnTo>
                <a:lnTo>
                  <a:pt x="29101" y="61826"/>
                </a:lnTo>
                <a:lnTo>
                  <a:pt x="29191" y="59311"/>
                </a:lnTo>
                <a:lnTo>
                  <a:pt x="29520" y="56886"/>
                </a:lnTo>
                <a:lnTo>
                  <a:pt x="30029" y="54461"/>
                </a:lnTo>
                <a:lnTo>
                  <a:pt x="30718" y="52185"/>
                </a:lnTo>
                <a:lnTo>
                  <a:pt x="31586" y="49970"/>
                </a:lnTo>
                <a:lnTo>
                  <a:pt x="32694" y="47814"/>
                </a:lnTo>
                <a:lnTo>
                  <a:pt x="33892" y="45778"/>
                </a:lnTo>
                <a:lnTo>
                  <a:pt x="35269" y="43892"/>
                </a:lnTo>
                <a:lnTo>
                  <a:pt x="36796" y="42095"/>
                </a:lnTo>
                <a:lnTo>
                  <a:pt x="38473" y="40449"/>
                </a:lnTo>
                <a:lnTo>
                  <a:pt x="40269" y="38922"/>
                </a:lnTo>
                <a:lnTo>
                  <a:pt x="42155" y="37514"/>
                </a:lnTo>
                <a:lnTo>
                  <a:pt x="44191" y="36317"/>
                </a:lnTo>
                <a:lnTo>
                  <a:pt x="46317" y="35239"/>
                </a:lnTo>
                <a:lnTo>
                  <a:pt x="48532" y="34371"/>
                </a:lnTo>
                <a:lnTo>
                  <a:pt x="50838" y="33682"/>
                </a:lnTo>
                <a:lnTo>
                  <a:pt x="53233" y="33173"/>
                </a:lnTo>
                <a:lnTo>
                  <a:pt x="55658" y="32844"/>
                </a:lnTo>
                <a:lnTo>
                  <a:pt x="58173" y="32724"/>
                </a:lnTo>
                <a:lnTo>
                  <a:pt x="60778" y="32844"/>
                </a:lnTo>
                <a:lnTo>
                  <a:pt x="63263" y="33173"/>
                </a:lnTo>
                <a:lnTo>
                  <a:pt x="65718" y="33712"/>
                </a:lnTo>
                <a:lnTo>
                  <a:pt x="68023" y="34431"/>
                </a:lnTo>
                <a:lnTo>
                  <a:pt x="70329" y="35389"/>
                </a:lnTo>
                <a:lnTo>
                  <a:pt x="72485" y="36467"/>
                </a:lnTo>
                <a:lnTo>
                  <a:pt x="74550" y="37754"/>
                </a:lnTo>
                <a:lnTo>
                  <a:pt x="84940" y="27335"/>
                </a:lnTo>
                <a:lnTo>
                  <a:pt x="82664" y="25718"/>
                </a:lnTo>
                <a:lnTo>
                  <a:pt x="80299" y="24191"/>
                </a:lnTo>
                <a:lnTo>
                  <a:pt x="77814" y="22844"/>
                </a:lnTo>
                <a:lnTo>
                  <a:pt x="75239" y="21646"/>
                </a:lnTo>
                <a:lnTo>
                  <a:pt x="72574" y="20628"/>
                </a:lnTo>
                <a:lnTo>
                  <a:pt x="69820" y="19730"/>
                </a:lnTo>
                <a:lnTo>
                  <a:pt x="67005" y="19101"/>
                </a:lnTo>
                <a:lnTo>
                  <a:pt x="64101" y="18592"/>
                </a:lnTo>
                <a:lnTo>
                  <a:pt x="61167" y="18293"/>
                </a:lnTo>
                <a:lnTo>
                  <a:pt x="58173" y="18173"/>
                </a:lnTo>
                <a:close/>
                <a:moveTo>
                  <a:pt x="104580" y="0"/>
                </a:moveTo>
                <a:lnTo>
                  <a:pt x="102005" y="17994"/>
                </a:lnTo>
                <a:lnTo>
                  <a:pt x="120000" y="15419"/>
                </a:lnTo>
                <a:lnTo>
                  <a:pt x="106317" y="29131"/>
                </a:lnTo>
                <a:lnTo>
                  <a:pt x="108143" y="31976"/>
                </a:lnTo>
                <a:lnTo>
                  <a:pt x="109790" y="34940"/>
                </a:lnTo>
                <a:lnTo>
                  <a:pt x="111287" y="37994"/>
                </a:lnTo>
                <a:lnTo>
                  <a:pt x="112574" y="41167"/>
                </a:lnTo>
                <a:lnTo>
                  <a:pt x="113712" y="44401"/>
                </a:lnTo>
                <a:lnTo>
                  <a:pt x="114640" y="47754"/>
                </a:lnTo>
                <a:lnTo>
                  <a:pt x="115389" y="51167"/>
                </a:lnTo>
                <a:lnTo>
                  <a:pt x="115928" y="54640"/>
                </a:lnTo>
                <a:lnTo>
                  <a:pt x="116257" y="58203"/>
                </a:lnTo>
                <a:lnTo>
                  <a:pt x="116377" y="61826"/>
                </a:lnTo>
                <a:lnTo>
                  <a:pt x="116257" y="65479"/>
                </a:lnTo>
                <a:lnTo>
                  <a:pt x="115928" y="69131"/>
                </a:lnTo>
                <a:lnTo>
                  <a:pt x="115359" y="72664"/>
                </a:lnTo>
                <a:lnTo>
                  <a:pt x="114580" y="76137"/>
                </a:lnTo>
                <a:lnTo>
                  <a:pt x="113592" y="79520"/>
                </a:lnTo>
                <a:lnTo>
                  <a:pt x="112425" y="82844"/>
                </a:lnTo>
                <a:lnTo>
                  <a:pt x="111077" y="86077"/>
                </a:lnTo>
                <a:lnTo>
                  <a:pt x="109550" y="89161"/>
                </a:lnTo>
                <a:lnTo>
                  <a:pt x="107814" y="92185"/>
                </a:lnTo>
                <a:lnTo>
                  <a:pt x="105928" y="95059"/>
                </a:lnTo>
                <a:lnTo>
                  <a:pt x="103892" y="97814"/>
                </a:lnTo>
                <a:lnTo>
                  <a:pt x="101676" y="100479"/>
                </a:lnTo>
                <a:lnTo>
                  <a:pt x="99311" y="102934"/>
                </a:lnTo>
                <a:lnTo>
                  <a:pt x="96826" y="105299"/>
                </a:lnTo>
                <a:lnTo>
                  <a:pt x="94191" y="107514"/>
                </a:lnTo>
                <a:lnTo>
                  <a:pt x="91407" y="109550"/>
                </a:lnTo>
                <a:lnTo>
                  <a:pt x="88532" y="111467"/>
                </a:lnTo>
                <a:lnTo>
                  <a:pt x="85538" y="113203"/>
                </a:lnTo>
                <a:lnTo>
                  <a:pt x="82425" y="114730"/>
                </a:lnTo>
                <a:lnTo>
                  <a:pt x="79191" y="116077"/>
                </a:lnTo>
                <a:lnTo>
                  <a:pt x="75898" y="117245"/>
                </a:lnTo>
                <a:lnTo>
                  <a:pt x="72514" y="118203"/>
                </a:lnTo>
                <a:lnTo>
                  <a:pt x="69011" y="118982"/>
                </a:lnTo>
                <a:lnTo>
                  <a:pt x="65479" y="119550"/>
                </a:lnTo>
                <a:lnTo>
                  <a:pt x="61856" y="119880"/>
                </a:lnTo>
                <a:lnTo>
                  <a:pt x="58173" y="120000"/>
                </a:lnTo>
                <a:lnTo>
                  <a:pt x="54520" y="119880"/>
                </a:lnTo>
                <a:lnTo>
                  <a:pt x="50868" y="119550"/>
                </a:lnTo>
                <a:lnTo>
                  <a:pt x="47335" y="118982"/>
                </a:lnTo>
                <a:lnTo>
                  <a:pt x="43862" y="118203"/>
                </a:lnTo>
                <a:lnTo>
                  <a:pt x="40479" y="117245"/>
                </a:lnTo>
                <a:lnTo>
                  <a:pt x="37155" y="116077"/>
                </a:lnTo>
                <a:lnTo>
                  <a:pt x="33922" y="114730"/>
                </a:lnTo>
                <a:lnTo>
                  <a:pt x="30838" y="113203"/>
                </a:lnTo>
                <a:lnTo>
                  <a:pt x="27814" y="111467"/>
                </a:lnTo>
                <a:lnTo>
                  <a:pt x="24940" y="109550"/>
                </a:lnTo>
                <a:lnTo>
                  <a:pt x="22185" y="107514"/>
                </a:lnTo>
                <a:lnTo>
                  <a:pt x="19520" y="105299"/>
                </a:lnTo>
                <a:lnTo>
                  <a:pt x="17065" y="102934"/>
                </a:lnTo>
                <a:lnTo>
                  <a:pt x="14700" y="100479"/>
                </a:lnTo>
                <a:lnTo>
                  <a:pt x="12485" y="97814"/>
                </a:lnTo>
                <a:lnTo>
                  <a:pt x="10449" y="95059"/>
                </a:lnTo>
                <a:lnTo>
                  <a:pt x="8532" y="92185"/>
                </a:lnTo>
                <a:lnTo>
                  <a:pt x="6796" y="89161"/>
                </a:lnTo>
                <a:lnTo>
                  <a:pt x="5269" y="86077"/>
                </a:lnTo>
                <a:lnTo>
                  <a:pt x="3922" y="82844"/>
                </a:lnTo>
                <a:lnTo>
                  <a:pt x="2754" y="79520"/>
                </a:lnTo>
                <a:lnTo>
                  <a:pt x="1796" y="76137"/>
                </a:lnTo>
                <a:lnTo>
                  <a:pt x="1017" y="72664"/>
                </a:lnTo>
                <a:lnTo>
                  <a:pt x="449" y="69131"/>
                </a:lnTo>
                <a:lnTo>
                  <a:pt x="119" y="65479"/>
                </a:lnTo>
                <a:lnTo>
                  <a:pt x="0" y="61826"/>
                </a:lnTo>
                <a:lnTo>
                  <a:pt x="119" y="58143"/>
                </a:lnTo>
                <a:lnTo>
                  <a:pt x="449" y="54520"/>
                </a:lnTo>
                <a:lnTo>
                  <a:pt x="1017" y="50988"/>
                </a:lnTo>
                <a:lnTo>
                  <a:pt x="1796" y="47485"/>
                </a:lnTo>
                <a:lnTo>
                  <a:pt x="2754" y="44101"/>
                </a:lnTo>
                <a:lnTo>
                  <a:pt x="3922" y="40808"/>
                </a:lnTo>
                <a:lnTo>
                  <a:pt x="5269" y="37574"/>
                </a:lnTo>
                <a:lnTo>
                  <a:pt x="6796" y="34461"/>
                </a:lnTo>
                <a:lnTo>
                  <a:pt x="8532" y="31467"/>
                </a:lnTo>
                <a:lnTo>
                  <a:pt x="10449" y="28592"/>
                </a:lnTo>
                <a:lnTo>
                  <a:pt x="12485" y="25808"/>
                </a:lnTo>
                <a:lnTo>
                  <a:pt x="14700" y="23173"/>
                </a:lnTo>
                <a:lnTo>
                  <a:pt x="17065" y="20688"/>
                </a:lnTo>
                <a:lnTo>
                  <a:pt x="19520" y="18323"/>
                </a:lnTo>
                <a:lnTo>
                  <a:pt x="22185" y="16107"/>
                </a:lnTo>
                <a:lnTo>
                  <a:pt x="24940" y="14071"/>
                </a:lnTo>
                <a:lnTo>
                  <a:pt x="27814" y="12185"/>
                </a:lnTo>
                <a:lnTo>
                  <a:pt x="30838" y="10449"/>
                </a:lnTo>
                <a:lnTo>
                  <a:pt x="33922" y="8922"/>
                </a:lnTo>
                <a:lnTo>
                  <a:pt x="37155" y="7574"/>
                </a:lnTo>
                <a:lnTo>
                  <a:pt x="40479" y="6407"/>
                </a:lnTo>
                <a:lnTo>
                  <a:pt x="43862" y="5419"/>
                </a:lnTo>
                <a:lnTo>
                  <a:pt x="47335" y="4640"/>
                </a:lnTo>
                <a:lnTo>
                  <a:pt x="50868" y="4071"/>
                </a:lnTo>
                <a:lnTo>
                  <a:pt x="54520" y="3742"/>
                </a:lnTo>
                <a:lnTo>
                  <a:pt x="58173" y="3622"/>
                </a:lnTo>
                <a:lnTo>
                  <a:pt x="61796" y="3742"/>
                </a:lnTo>
                <a:lnTo>
                  <a:pt x="65359" y="4071"/>
                </a:lnTo>
                <a:lnTo>
                  <a:pt x="68832" y="4610"/>
                </a:lnTo>
                <a:lnTo>
                  <a:pt x="72245" y="5359"/>
                </a:lnTo>
                <a:lnTo>
                  <a:pt x="75598" y="6287"/>
                </a:lnTo>
                <a:lnTo>
                  <a:pt x="78832" y="7425"/>
                </a:lnTo>
                <a:lnTo>
                  <a:pt x="82005" y="8712"/>
                </a:lnTo>
                <a:lnTo>
                  <a:pt x="85059" y="10209"/>
                </a:lnTo>
                <a:lnTo>
                  <a:pt x="88023" y="11856"/>
                </a:lnTo>
                <a:lnTo>
                  <a:pt x="90868" y="13682"/>
                </a:lnTo>
                <a:lnTo>
                  <a:pt x="10458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Título 2">
            <a:extLst>
              <a:ext uri="{FF2B5EF4-FFF2-40B4-BE49-F238E27FC236}">
                <a16:creationId xmlns:a16="http://schemas.microsoft.com/office/drawing/2014/main" id="{D2617803-D058-4686-AE24-A00606799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7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19</a:t>
            </a:fld>
            <a:endParaRPr/>
          </a:p>
        </p:txBody>
      </p:sp>
      <p:sp>
        <p:nvSpPr>
          <p:cNvPr id="298" name="Google Shape;298;p27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27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8280300" cy="375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chemeClr val="accent5"/>
                </a:solidFill>
              </a:rPr>
              <a:t>Data Preparation </a:t>
            </a:r>
            <a:r>
              <a:rPr lang="en-GB" sz="1600" b="1" dirty="0">
                <a:solidFill>
                  <a:schemeClr val="accent5"/>
                </a:solidFill>
              </a:rPr>
              <a:t>(</a:t>
            </a:r>
            <a:r>
              <a:rPr lang="en-GB" sz="1600" b="1" dirty="0" err="1">
                <a:solidFill>
                  <a:schemeClr val="accent5"/>
                </a:solidFill>
              </a:rPr>
              <a:t>Preparar</a:t>
            </a:r>
            <a:r>
              <a:rPr lang="en-GB" sz="1600" b="1" dirty="0">
                <a:solidFill>
                  <a:schemeClr val="accent5"/>
                </a:solidFill>
              </a:rPr>
              <a:t> </a:t>
            </a:r>
            <a:r>
              <a:rPr lang="en-GB" sz="1600" b="1" dirty="0" err="1">
                <a:solidFill>
                  <a:schemeClr val="accent5"/>
                </a:solidFill>
              </a:rPr>
              <a:t>os</a:t>
            </a:r>
            <a:r>
              <a:rPr lang="en-GB" sz="1600" b="1" dirty="0">
                <a:solidFill>
                  <a:schemeClr val="accent5"/>
                </a:solidFill>
              </a:rPr>
              <a:t> Dados)</a:t>
            </a:r>
            <a:r>
              <a:rPr lang="en-GB" sz="1800" b="1" dirty="0">
                <a:solidFill>
                  <a:schemeClr val="accent5"/>
                </a:solidFill>
              </a:rPr>
              <a:t>:</a:t>
            </a:r>
            <a:r>
              <a:rPr lang="en-GB" sz="1600" dirty="0"/>
              <a:t> </a:t>
            </a:r>
            <a:endParaRPr sz="1600" dirty="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⇁"/>
            </a:pPr>
            <a:r>
              <a:rPr lang="en-GB" sz="1600" dirty="0" err="1"/>
              <a:t>Seleção</a:t>
            </a:r>
            <a:r>
              <a:rPr lang="en-GB" sz="1600" dirty="0"/>
              <a:t> de dados (</a:t>
            </a:r>
            <a:r>
              <a:rPr lang="en-GB" sz="1600" dirty="0" err="1"/>
              <a:t>critérios</a:t>
            </a:r>
            <a:r>
              <a:rPr lang="en-GB" sz="1600" dirty="0"/>
              <a:t> de </a:t>
            </a:r>
            <a:r>
              <a:rPr lang="en-GB" sz="1600" dirty="0" err="1"/>
              <a:t>inclusão</a:t>
            </a:r>
            <a:r>
              <a:rPr lang="en-GB" sz="1600" dirty="0"/>
              <a:t>/</a:t>
            </a:r>
            <a:r>
              <a:rPr lang="en-GB" sz="1600" dirty="0" err="1"/>
              <a:t>exclusão</a:t>
            </a:r>
            <a:r>
              <a:rPr lang="en-GB" sz="1600" dirty="0"/>
              <a:t>)</a:t>
            </a:r>
            <a:endParaRPr sz="16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 dirty="0"/>
              <a:t> </a:t>
            </a:r>
            <a:r>
              <a:rPr lang="en-GB" sz="1600" dirty="0" err="1"/>
              <a:t>Seleção</a:t>
            </a:r>
            <a:r>
              <a:rPr lang="en-GB" sz="1600" dirty="0"/>
              <a:t> e </a:t>
            </a:r>
            <a:r>
              <a:rPr lang="en-GB" sz="1600" dirty="0" err="1"/>
              <a:t>Criação</a:t>
            </a:r>
            <a:r>
              <a:rPr lang="en-GB" sz="1600" dirty="0"/>
              <a:t> de </a:t>
            </a:r>
            <a:r>
              <a:rPr lang="en-GB" sz="1600" dirty="0" err="1"/>
              <a:t>atributos</a:t>
            </a:r>
            <a:r>
              <a:rPr lang="en-GB" sz="1600" dirty="0"/>
              <a:t> – </a:t>
            </a:r>
            <a:r>
              <a:rPr lang="en-GB" sz="1600" dirty="0" err="1"/>
              <a:t>Limpeza</a:t>
            </a:r>
            <a:r>
              <a:rPr lang="en-GB" sz="1600" dirty="0"/>
              <a:t> de dados </a:t>
            </a:r>
            <a:endParaRPr sz="16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 b="1" dirty="0" err="1">
                <a:solidFill>
                  <a:schemeClr val="accent5"/>
                </a:solidFill>
              </a:rPr>
              <a:t>Modeling</a:t>
            </a:r>
            <a:r>
              <a:rPr lang="en-GB" sz="1800" b="1" dirty="0">
                <a:solidFill>
                  <a:schemeClr val="accent5"/>
                </a:solidFill>
              </a:rPr>
              <a:t> </a:t>
            </a:r>
            <a:r>
              <a:rPr lang="en-GB" sz="1600" b="1" dirty="0">
                <a:solidFill>
                  <a:schemeClr val="accent5"/>
                </a:solidFill>
              </a:rPr>
              <a:t>(</a:t>
            </a:r>
            <a:r>
              <a:rPr lang="en-GB" sz="1600" b="1" dirty="0" err="1">
                <a:solidFill>
                  <a:schemeClr val="accent5"/>
                </a:solidFill>
              </a:rPr>
              <a:t>Criar</a:t>
            </a:r>
            <a:r>
              <a:rPr lang="en-GB" sz="1600" b="1" dirty="0">
                <a:solidFill>
                  <a:schemeClr val="accent5"/>
                </a:solidFill>
              </a:rPr>
              <a:t> </a:t>
            </a:r>
            <a:r>
              <a:rPr lang="en-GB" sz="1600" b="1" dirty="0" err="1">
                <a:solidFill>
                  <a:schemeClr val="accent5"/>
                </a:solidFill>
              </a:rPr>
              <a:t>os</a:t>
            </a:r>
            <a:r>
              <a:rPr lang="en-GB" sz="1600" b="1" dirty="0">
                <a:solidFill>
                  <a:schemeClr val="accent5"/>
                </a:solidFill>
              </a:rPr>
              <a:t> </a:t>
            </a:r>
            <a:r>
              <a:rPr lang="en-GB" sz="1600" b="1" dirty="0" err="1">
                <a:solidFill>
                  <a:schemeClr val="accent5"/>
                </a:solidFill>
              </a:rPr>
              <a:t>Modelos</a:t>
            </a:r>
            <a:r>
              <a:rPr lang="en-GB" sz="1600" b="1" dirty="0">
                <a:solidFill>
                  <a:schemeClr val="accent5"/>
                </a:solidFill>
              </a:rPr>
              <a:t>)</a:t>
            </a:r>
            <a:r>
              <a:rPr lang="en-GB" sz="1800" b="1" dirty="0">
                <a:solidFill>
                  <a:schemeClr val="accent5"/>
                </a:solidFill>
              </a:rPr>
              <a:t>:</a:t>
            </a:r>
            <a:endParaRPr sz="1600" dirty="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⇁"/>
            </a:pPr>
            <a:r>
              <a:rPr lang="en-GB" sz="1600" dirty="0" err="1"/>
              <a:t>Escolher</a:t>
            </a:r>
            <a:r>
              <a:rPr lang="en-GB" sz="1600" dirty="0"/>
              <a:t> </a:t>
            </a:r>
            <a:r>
              <a:rPr lang="en-GB" sz="1600" dirty="0" err="1"/>
              <a:t>os</a:t>
            </a:r>
            <a:r>
              <a:rPr lang="en-GB" sz="1600" dirty="0"/>
              <a:t> </a:t>
            </a:r>
            <a:r>
              <a:rPr lang="en-GB" sz="1600" dirty="0" err="1"/>
              <a:t>modelos</a:t>
            </a:r>
            <a:r>
              <a:rPr lang="en-GB" sz="1600" dirty="0"/>
              <a:t> de Data Mining</a:t>
            </a:r>
            <a:endParaRPr sz="16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 dirty="0" err="1"/>
              <a:t>Construção</a:t>
            </a:r>
            <a:r>
              <a:rPr lang="en-GB" sz="1600" dirty="0"/>
              <a:t> e </a:t>
            </a:r>
            <a:r>
              <a:rPr lang="en-GB" sz="1600" dirty="0" err="1"/>
              <a:t>avaliação</a:t>
            </a:r>
            <a:r>
              <a:rPr lang="en-GB" sz="1600" dirty="0"/>
              <a:t> dos </a:t>
            </a:r>
            <a:r>
              <a:rPr lang="en-GB" sz="1600" dirty="0" err="1"/>
              <a:t>modelos</a:t>
            </a:r>
            <a:endParaRPr dirty="0"/>
          </a:p>
        </p:txBody>
      </p:sp>
      <p:sp>
        <p:nvSpPr>
          <p:cNvPr id="8" name="Título 2">
            <a:extLst>
              <a:ext uri="{FF2B5EF4-FFF2-40B4-BE49-F238E27FC236}">
                <a16:creationId xmlns:a16="http://schemas.microsoft.com/office/drawing/2014/main" id="{C1DCE5AF-C1DD-4BCC-8B52-9491DBCEB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/>
        </p:nvSpPr>
        <p:spPr>
          <a:xfrm>
            <a:off x="434300" y="821025"/>
            <a:ext cx="8280300" cy="37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595959"/>
                </a:solidFill>
                <a:latin typeface="NewsGotT" pitchFamily="2" charset="0"/>
              </a:rPr>
              <a:t>Data Mining</a:t>
            </a:r>
            <a:endParaRPr sz="2400" dirty="0">
              <a:solidFill>
                <a:srgbClr val="595959"/>
              </a:solidFill>
              <a:latin typeface="NewsGotT" pitchFamily="2" charset="0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chemeClr val="dk2"/>
                </a:solidFill>
                <a:latin typeface="NewsGotT" pitchFamily="2" charset="0"/>
              </a:rPr>
              <a:t>CRISP-DM</a:t>
            </a:r>
            <a:endParaRPr sz="2400" dirty="0">
              <a:solidFill>
                <a:srgbClr val="595959"/>
              </a:solidFill>
              <a:latin typeface="NewsGotT" pitchFamily="2" charset="0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dirty="0" err="1">
                <a:solidFill>
                  <a:schemeClr val="dk2"/>
                </a:solidFill>
                <a:latin typeface="NewsGotT" pitchFamily="2" charset="0"/>
              </a:rPr>
              <a:t>Ficha</a:t>
            </a:r>
            <a:r>
              <a:rPr lang="en-GB" sz="2400" dirty="0">
                <a:solidFill>
                  <a:schemeClr val="dk2"/>
                </a:solidFill>
                <a:latin typeface="NewsGotT" pitchFamily="2" charset="0"/>
              </a:rPr>
              <a:t> </a:t>
            </a:r>
            <a:r>
              <a:rPr lang="en-GB" sz="2400" dirty="0" err="1">
                <a:solidFill>
                  <a:schemeClr val="dk2"/>
                </a:solidFill>
                <a:latin typeface="NewsGotT" pitchFamily="2" charset="0"/>
              </a:rPr>
              <a:t>Exercícios</a:t>
            </a:r>
            <a:r>
              <a:rPr lang="en-GB" sz="2400" dirty="0">
                <a:solidFill>
                  <a:schemeClr val="dk2"/>
                </a:solidFill>
                <a:latin typeface="NewsGotT" pitchFamily="2" charset="0"/>
              </a:rPr>
              <a:t> (fe01)</a:t>
            </a:r>
            <a:endParaRPr sz="1800" dirty="0">
              <a:solidFill>
                <a:srgbClr val="595959"/>
              </a:solidFill>
              <a:latin typeface="NewsGotT" pitchFamily="2" charset="0"/>
            </a:endParaRPr>
          </a:p>
        </p:txBody>
      </p:sp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Plano de Aula - PL01</a:t>
            </a:r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4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64" name="Google Shape;64;p10"/>
          <p:cNvSpPr/>
          <p:nvPr/>
        </p:nvSpPr>
        <p:spPr>
          <a:xfrm>
            <a:off x="580409" y="2468989"/>
            <a:ext cx="297000" cy="29700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0"/>
          <p:cNvSpPr/>
          <p:nvPr/>
        </p:nvSpPr>
        <p:spPr>
          <a:xfrm>
            <a:off x="608644" y="3172299"/>
            <a:ext cx="240600" cy="29700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9921" y="90048"/>
                </a:moveTo>
                <a:lnTo>
                  <a:pt x="30000" y="90048"/>
                </a:lnTo>
                <a:cubicBezTo>
                  <a:pt x="27992" y="90048"/>
                  <a:pt x="26692" y="91111"/>
                  <a:pt x="26692" y="92753"/>
                </a:cubicBezTo>
                <a:cubicBezTo>
                  <a:pt x="26692" y="94396"/>
                  <a:pt x="27992" y="95458"/>
                  <a:pt x="30000" y="95458"/>
                </a:cubicBezTo>
                <a:lnTo>
                  <a:pt x="69921" y="95458"/>
                </a:lnTo>
                <a:cubicBezTo>
                  <a:pt x="71929" y="95458"/>
                  <a:pt x="73346" y="94396"/>
                  <a:pt x="73346" y="92753"/>
                </a:cubicBezTo>
                <a:cubicBezTo>
                  <a:pt x="73346" y="91111"/>
                  <a:pt x="71929" y="90048"/>
                  <a:pt x="69921" y="90048"/>
                </a:cubicBezTo>
                <a:close/>
                <a:moveTo>
                  <a:pt x="30000" y="30048"/>
                </a:moveTo>
                <a:lnTo>
                  <a:pt x="46653" y="30048"/>
                </a:lnTo>
                <a:cubicBezTo>
                  <a:pt x="48661" y="30048"/>
                  <a:pt x="49960" y="28985"/>
                  <a:pt x="49960" y="27342"/>
                </a:cubicBezTo>
                <a:cubicBezTo>
                  <a:pt x="49960" y="25700"/>
                  <a:pt x="48661" y="24541"/>
                  <a:pt x="46653" y="24541"/>
                </a:cubicBezTo>
                <a:lnTo>
                  <a:pt x="30000" y="24541"/>
                </a:lnTo>
                <a:cubicBezTo>
                  <a:pt x="27992" y="24541"/>
                  <a:pt x="26692" y="25700"/>
                  <a:pt x="26692" y="27342"/>
                </a:cubicBezTo>
                <a:cubicBezTo>
                  <a:pt x="26692" y="28985"/>
                  <a:pt x="27992" y="30048"/>
                  <a:pt x="30000" y="30048"/>
                </a:cubicBezTo>
                <a:close/>
                <a:moveTo>
                  <a:pt x="90000" y="68212"/>
                </a:moveTo>
                <a:lnTo>
                  <a:pt x="30000" y="68212"/>
                </a:lnTo>
                <a:cubicBezTo>
                  <a:pt x="27992" y="68212"/>
                  <a:pt x="26692" y="69275"/>
                  <a:pt x="26692" y="70917"/>
                </a:cubicBezTo>
                <a:cubicBezTo>
                  <a:pt x="26692" y="72560"/>
                  <a:pt x="27992" y="73623"/>
                  <a:pt x="30000" y="73623"/>
                </a:cubicBezTo>
                <a:lnTo>
                  <a:pt x="90000" y="73623"/>
                </a:lnTo>
                <a:cubicBezTo>
                  <a:pt x="92007" y="73623"/>
                  <a:pt x="93307" y="72560"/>
                  <a:pt x="93307" y="70917"/>
                </a:cubicBezTo>
                <a:cubicBezTo>
                  <a:pt x="93307" y="69275"/>
                  <a:pt x="92007" y="68212"/>
                  <a:pt x="90000" y="68212"/>
                </a:cubicBezTo>
                <a:close/>
                <a:moveTo>
                  <a:pt x="26692" y="49082"/>
                </a:moveTo>
                <a:cubicBezTo>
                  <a:pt x="26692" y="50724"/>
                  <a:pt x="27992" y="51884"/>
                  <a:pt x="30000" y="51884"/>
                </a:cubicBezTo>
                <a:lnTo>
                  <a:pt x="90000" y="51884"/>
                </a:lnTo>
                <a:cubicBezTo>
                  <a:pt x="92007" y="51884"/>
                  <a:pt x="93307" y="50724"/>
                  <a:pt x="93307" y="49082"/>
                </a:cubicBezTo>
                <a:cubicBezTo>
                  <a:pt x="93307" y="47536"/>
                  <a:pt x="92007" y="46376"/>
                  <a:pt x="90000" y="46376"/>
                </a:cubicBezTo>
                <a:lnTo>
                  <a:pt x="30000" y="46376"/>
                </a:lnTo>
                <a:cubicBezTo>
                  <a:pt x="27992" y="46376"/>
                  <a:pt x="26692" y="47536"/>
                  <a:pt x="26692" y="49082"/>
                </a:cubicBezTo>
                <a:close/>
                <a:moveTo>
                  <a:pt x="86692" y="0"/>
                </a:moveTo>
                <a:lnTo>
                  <a:pt x="13346" y="0"/>
                </a:lnTo>
                <a:cubicBezTo>
                  <a:pt x="6023" y="0"/>
                  <a:pt x="0" y="4927"/>
                  <a:pt x="0" y="10917"/>
                </a:cubicBezTo>
                <a:lnTo>
                  <a:pt x="0" y="109082"/>
                </a:lnTo>
                <a:cubicBezTo>
                  <a:pt x="0" y="115072"/>
                  <a:pt x="6023" y="120000"/>
                  <a:pt x="13346" y="120000"/>
                </a:cubicBezTo>
                <a:lnTo>
                  <a:pt x="106653" y="120000"/>
                </a:lnTo>
                <a:cubicBezTo>
                  <a:pt x="113976" y="120000"/>
                  <a:pt x="120000" y="115072"/>
                  <a:pt x="120000" y="109082"/>
                </a:cubicBezTo>
                <a:lnTo>
                  <a:pt x="120000" y="30048"/>
                </a:lnTo>
                <a:lnTo>
                  <a:pt x="86692" y="0"/>
                </a:lnTo>
                <a:close/>
                <a:moveTo>
                  <a:pt x="113267" y="109082"/>
                </a:moveTo>
                <a:cubicBezTo>
                  <a:pt x="113267" y="112077"/>
                  <a:pt x="110314" y="114589"/>
                  <a:pt x="106653" y="114589"/>
                </a:cubicBezTo>
                <a:lnTo>
                  <a:pt x="13346" y="114589"/>
                </a:lnTo>
                <a:cubicBezTo>
                  <a:pt x="9685" y="114589"/>
                  <a:pt x="6614" y="112077"/>
                  <a:pt x="6614" y="109082"/>
                </a:cubicBezTo>
                <a:lnTo>
                  <a:pt x="6614" y="10917"/>
                </a:lnTo>
                <a:cubicBezTo>
                  <a:pt x="6614" y="7922"/>
                  <a:pt x="9685" y="5507"/>
                  <a:pt x="13346" y="5507"/>
                </a:cubicBezTo>
                <a:lnTo>
                  <a:pt x="73346" y="5507"/>
                </a:lnTo>
                <a:lnTo>
                  <a:pt x="73346" y="32753"/>
                </a:lnTo>
                <a:cubicBezTo>
                  <a:pt x="73346" y="35748"/>
                  <a:pt x="76299" y="38260"/>
                  <a:pt x="79960" y="38260"/>
                </a:cubicBezTo>
                <a:lnTo>
                  <a:pt x="113267" y="38260"/>
                </a:lnTo>
                <a:lnTo>
                  <a:pt x="113267" y="109082"/>
                </a:lnTo>
                <a:close/>
                <a:moveTo>
                  <a:pt x="79960" y="32753"/>
                </a:moveTo>
                <a:lnTo>
                  <a:pt x="79960" y="5507"/>
                </a:lnTo>
                <a:lnTo>
                  <a:pt x="83267" y="5507"/>
                </a:lnTo>
                <a:lnTo>
                  <a:pt x="113267" y="32753"/>
                </a:lnTo>
                <a:lnTo>
                  <a:pt x="79960" y="32753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6" name="Google Shape;66;p10"/>
          <p:cNvGrpSpPr/>
          <p:nvPr/>
        </p:nvGrpSpPr>
        <p:grpSpPr>
          <a:xfrm>
            <a:off x="599750" y="1758430"/>
            <a:ext cx="258373" cy="304262"/>
            <a:chOff x="5551488" y="3105150"/>
            <a:chExt cx="2430600" cy="2862300"/>
          </a:xfrm>
        </p:grpSpPr>
        <p:sp>
          <p:nvSpPr>
            <p:cNvPr id="67" name="Google Shape;67;p10"/>
            <p:cNvSpPr/>
            <p:nvPr/>
          </p:nvSpPr>
          <p:spPr>
            <a:xfrm>
              <a:off x="5551488" y="3105150"/>
              <a:ext cx="2430600" cy="2862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8288" y="0"/>
                  </a:moveTo>
                  <a:lnTo>
                    <a:pt x="81750" y="0"/>
                  </a:lnTo>
                  <a:lnTo>
                    <a:pt x="82769" y="66"/>
                  </a:lnTo>
                  <a:lnTo>
                    <a:pt x="83749" y="332"/>
                  </a:lnTo>
                  <a:lnTo>
                    <a:pt x="84611" y="732"/>
                  </a:lnTo>
                  <a:lnTo>
                    <a:pt x="85395" y="1297"/>
                  </a:lnTo>
                  <a:lnTo>
                    <a:pt x="86022" y="1930"/>
                  </a:lnTo>
                  <a:lnTo>
                    <a:pt x="86492" y="2695"/>
                  </a:lnTo>
                  <a:lnTo>
                    <a:pt x="86806" y="3527"/>
                  </a:lnTo>
                  <a:lnTo>
                    <a:pt x="86923" y="4425"/>
                  </a:lnTo>
                  <a:lnTo>
                    <a:pt x="86923" y="12778"/>
                  </a:lnTo>
                  <a:lnTo>
                    <a:pt x="114787" y="12778"/>
                  </a:lnTo>
                  <a:lnTo>
                    <a:pt x="115845" y="12878"/>
                  </a:lnTo>
                  <a:lnTo>
                    <a:pt x="116786" y="13144"/>
                  </a:lnTo>
                  <a:lnTo>
                    <a:pt x="117687" y="13544"/>
                  </a:lnTo>
                  <a:lnTo>
                    <a:pt x="118471" y="14076"/>
                  </a:lnTo>
                  <a:lnTo>
                    <a:pt x="119137" y="14742"/>
                  </a:lnTo>
                  <a:lnTo>
                    <a:pt x="119608" y="15474"/>
                  </a:lnTo>
                  <a:lnTo>
                    <a:pt x="119882" y="16306"/>
                  </a:lnTo>
                  <a:lnTo>
                    <a:pt x="119999" y="17204"/>
                  </a:lnTo>
                  <a:lnTo>
                    <a:pt x="119999" y="115607"/>
                  </a:lnTo>
                  <a:lnTo>
                    <a:pt x="119882" y="116472"/>
                  </a:lnTo>
                  <a:lnTo>
                    <a:pt x="119608" y="117304"/>
                  </a:lnTo>
                  <a:lnTo>
                    <a:pt x="119137" y="118036"/>
                  </a:lnTo>
                  <a:lnTo>
                    <a:pt x="118471" y="118702"/>
                  </a:lnTo>
                  <a:lnTo>
                    <a:pt x="117687" y="119234"/>
                  </a:lnTo>
                  <a:lnTo>
                    <a:pt x="116786" y="119633"/>
                  </a:lnTo>
                  <a:lnTo>
                    <a:pt x="115845" y="119900"/>
                  </a:lnTo>
                  <a:lnTo>
                    <a:pt x="114787" y="120000"/>
                  </a:lnTo>
                  <a:lnTo>
                    <a:pt x="5212" y="120000"/>
                  </a:lnTo>
                  <a:lnTo>
                    <a:pt x="4154" y="119900"/>
                  </a:lnTo>
                  <a:lnTo>
                    <a:pt x="3174" y="119633"/>
                  </a:lnTo>
                  <a:lnTo>
                    <a:pt x="2273" y="119234"/>
                  </a:lnTo>
                  <a:lnTo>
                    <a:pt x="1489" y="118702"/>
                  </a:lnTo>
                  <a:lnTo>
                    <a:pt x="901" y="118036"/>
                  </a:lnTo>
                  <a:lnTo>
                    <a:pt x="391" y="117304"/>
                  </a:lnTo>
                  <a:lnTo>
                    <a:pt x="78" y="116472"/>
                  </a:lnTo>
                  <a:lnTo>
                    <a:pt x="0" y="115607"/>
                  </a:lnTo>
                  <a:lnTo>
                    <a:pt x="0" y="17204"/>
                  </a:lnTo>
                  <a:lnTo>
                    <a:pt x="78" y="16306"/>
                  </a:lnTo>
                  <a:lnTo>
                    <a:pt x="391" y="15474"/>
                  </a:lnTo>
                  <a:lnTo>
                    <a:pt x="901" y="14742"/>
                  </a:lnTo>
                  <a:lnTo>
                    <a:pt x="1489" y="14076"/>
                  </a:lnTo>
                  <a:lnTo>
                    <a:pt x="2273" y="13544"/>
                  </a:lnTo>
                  <a:lnTo>
                    <a:pt x="3174" y="13144"/>
                  </a:lnTo>
                  <a:lnTo>
                    <a:pt x="4154" y="12878"/>
                  </a:lnTo>
                  <a:lnTo>
                    <a:pt x="5212" y="12778"/>
                  </a:lnTo>
                  <a:lnTo>
                    <a:pt x="18301" y="12778"/>
                  </a:lnTo>
                  <a:lnTo>
                    <a:pt x="19399" y="12878"/>
                  </a:lnTo>
                  <a:lnTo>
                    <a:pt x="20339" y="13144"/>
                  </a:lnTo>
                  <a:lnTo>
                    <a:pt x="21241" y="13544"/>
                  </a:lnTo>
                  <a:lnTo>
                    <a:pt x="21985" y="14076"/>
                  </a:lnTo>
                  <a:lnTo>
                    <a:pt x="22651" y="14742"/>
                  </a:lnTo>
                  <a:lnTo>
                    <a:pt x="23122" y="15474"/>
                  </a:lnTo>
                  <a:lnTo>
                    <a:pt x="23435" y="16306"/>
                  </a:lnTo>
                  <a:lnTo>
                    <a:pt x="23514" y="17204"/>
                  </a:lnTo>
                  <a:lnTo>
                    <a:pt x="23435" y="18103"/>
                  </a:lnTo>
                  <a:lnTo>
                    <a:pt x="23122" y="18901"/>
                  </a:lnTo>
                  <a:lnTo>
                    <a:pt x="22651" y="19667"/>
                  </a:lnTo>
                  <a:lnTo>
                    <a:pt x="21985" y="20332"/>
                  </a:lnTo>
                  <a:lnTo>
                    <a:pt x="21241" y="20831"/>
                  </a:lnTo>
                  <a:lnTo>
                    <a:pt x="20339" y="21264"/>
                  </a:lnTo>
                  <a:lnTo>
                    <a:pt x="19399" y="21530"/>
                  </a:lnTo>
                  <a:lnTo>
                    <a:pt x="18301" y="21597"/>
                  </a:lnTo>
                  <a:lnTo>
                    <a:pt x="10385" y="21597"/>
                  </a:lnTo>
                  <a:lnTo>
                    <a:pt x="10385" y="111181"/>
                  </a:lnTo>
                  <a:lnTo>
                    <a:pt x="109614" y="111181"/>
                  </a:lnTo>
                  <a:lnTo>
                    <a:pt x="109614" y="21597"/>
                  </a:lnTo>
                  <a:lnTo>
                    <a:pt x="81750" y="21597"/>
                  </a:lnTo>
                  <a:lnTo>
                    <a:pt x="80692" y="21530"/>
                  </a:lnTo>
                  <a:lnTo>
                    <a:pt x="79712" y="21264"/>
                  </a:lnTo>
                  <a:lnTo>
                    <a:pt x="78850" y="20831"/>
                  </a:lnTo>
                  <a:lnTo>
                    <a:pt x="78066" y="20332"/>
                  </a:lnTo>
                  <a:lnTo>
                    <a:pt x="77439" y="19667"/>
                  </a:lnTo>
                  <a:lnTo>
                    <a:pt x="76969" y="18901"/>
                  </a:lnTo>
                  <a:lnTo>
                    <a:pt x="76655" y="18103"/>
                  </a:lnTo>
                  <a:lnTo>
                    <a:pt x="76538" y="17204"/>
                  </a:lnTo>
                  <a:lnTo>
                    <a:pt x="76538" y="8851"/>
                  </a:lnTo>
                  <a:lnTo>
                    <a:pt x="43500" y="8851"/>
                  </a:lnTo>
                  <a:lnTo>
                    <a:pt x="43500" y="23227"/>
                  </a:lnTo>
                  <a:lnTo>
                    <a:pt x="70385" y="23227"/>
                  </a:lnTo>
                  <a:lnTo>
                    <a:pt x="71482" y="23294"/>
                  </a:lnTo>
                  <a:lnTo>
                    <a:pt x="72423" y="23527"/>
                  </a:lnTo>
                  <a:lnTo>
                    <a:pt x="73324" y="23993"/>
                  </a:lnTo>
                  <a:lnTo>
                    <a:pt x="74069" y="24492"/>
                  </a:lnTo>
                  <a:lnTo>
                    <a:pt x="74735" y="25158"/>
                  </a:lnTo>
                  <a:lnTo>
                    <a:pt x="75205" y="25923"/>
                  </a:lnTo>
                  <a:lnTo>
                    <a:pt x="75519" y="26722"/>
                  </a:lnTo>
                  <a:lnTo>
                    <a:pt x="75597" y="27620"/>
                  </a:lnTo>
                  <a:lnTo>
                    <a:pt x="75519" y="28519"/>
                  </a:lnTo>
                  <a:lnTo>
                    <a:pt x="75205" y="29351"/>
                  </a:lnTo>
                  <a:lnTo>
                    <a:pt x="74735" y="30083"/>
                  </a:lnTo>
                  <a:lnTo>
                    <a:pt x="74069" y="30715"/>
                  </a:lnTo>
                  <a:lnTo>
                    <a:pt x="73324" y="31281"/>
                  </a:lnTo>
                  <a:lnTo>
                    <a:pt x="72423" y="31680"/>
                  </a:lnTo>
                  <a:lnTo>
                    <a:pt x="71482" y="31946"/>
                  </a:lnTo>
                  <a:lnTo>
                    <a:pt x="70385" y="32046"/>
                  </a:lnTo>
                  <a:lnTo>
                    <a:pt x="38288" y="32046"/>
                  </a:lnTo>
                  <a:lnTo>
                    <a:pt x="37269" y="31946"/>
                  </a:lnTo>
                  <a:lnTo>
                    <a:pt x="36290" y="31680"/>
                  </a:lnTo>
                  <a:lnTo>
                    <a:pt x="35427" y="31281"/>
                  </a:lnTo>
                  <a:lnTo>
                    <a:pt x="34644" y="30715"/>
                  </a:lnTo>
                  <a:lnTo>
                    <a:pt x="33977" y="30083"/>
                  </a:lnTo>
                  <a:lnTo>
                    <a:pt x="33507" y="29351"/>
                  </a:lnTo>
                  <a:lnTo>
                    <a:pt x="33233" y="28519"/>
                  </a:lnTo>
                  <a:lnTo>
                    <a:pt x="33076" y="27620"/>
                  </a:lnTo>
                  <a:lnTo>
                    <a:pt x="33076" y="4425"/>
                  </a:lnTo>
                  <a:lnTo>
                    <a:pt x="33233" y="3527"/>
                  </a:lnTo>
                  <a:lnTo>
                    <a:pt x="33507" y="2695"/>
                  </a:lnTo>
                  <a:lnTo>
                    <a:pt x="33977" y="1930"/>
                  </a:lnTo>
                  <a:lnTo>
                    <a:pt x="34644" y="1297"/>
                  </a:lnTo>
                  <a:lnTo>
                    <a:pt x="35427" y="732"/>
                  </a:lnTo>
                  <a:lnTo>
                    <a:pt x="36290" y="332"/>
                  </a:lnTo>
                  <a:lnTo>
                    <a:pt x="37269" y="66"/>
                  </a:lnTo>
                  <a:lnTo>
                    <a:pt x="38288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10"/>
            <p:cNvSpPr/>
            <p:nvPr/>
          </p:nvSpPr>
          <p:spPr>
            <a:xfrm>
              <a:off x="6251575" y="4341813"/>
              <a:ext cx="1032000" cy="77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7704" y="0"/>
                  </a:moveTo>
                  <a:lnTo>
                    <a:pt x="110107" y="370"/>
                  </a:lnTo>
                  <a:lnTo>
                    <a:pt x="112326" y="1234"/>
                  </a:lnTo>
                  <a:lnTo>
                    <a:pt x="114453" y="2716"/>
                  </a:lnTo>
                  <a:lnTo>
                    <a:pt x="116394" y="4814"/>
                  </a:lnTo>
                  <a:lnTo>
                    <a:pt x="117966" y="7530"/>
                  </a:lnTo>
                  <a:lnTo>
                    <a:pt x="119075" y="10370"/>
                  </a:lnTo>
                  <a:lnTo>
                    <a:pt x="119722" y="13333"/>
                  </a:lnTo>
                  <a:lnTo>
                    <a:pt x="120000" y="16419"/>
                  </a:lnTo>
                  <a:lnTo>
                    <a:pt x="119722" y="19506"/>
                  </a:lnTo>
                  <a:lnTo>
                    <a:pt x="119075" y="22592"/>
                  </a:lnTo>
                  <a:lnTo>
                    <a:pt x="117873" y="25432"/>
                  </a:lnTo>
                  <a:lnTo>
                    <a:pt x="116394" y="28024"/>
                  </a:lnTo>
                  <a:lnTo>
                    <a:pt x="50477" y="115185"/>
                  </a:lnTo>
                  <a:lnTo>
                    <a:pt x="48536" y="117283"/>
                  </a:lnTo>
                  <a:lnTo>
                    <a:pt x="46409" y="118765"/>
                  </a:lnTo>
                  <a:lnTo>
                    <a:pt x="44191" y="119753"/>
                  </a:lnTo>
                  <a:lnTo>
                    <a:pt x="41879" y="120000"/>
                  </a:lnTo>
                  <a:lnTo>
                    <a:pt x="39383" y="119753"/>
                  </a:lnTo>
                  <a:lnTo>
                    <a:pt x="37164" y="118765"/>
                  </a:lnTo>
                  <a:lnTo>
                    <a:pt x="35038" y="117283"/>
                  </a:lnTo>
                  <a:lnTo>
                    <a:pt x="33097" y="115061"/>
                  </a:lnTo>
                  <a:lnTo>
                    <a:pt x="3513" y="75432"/>
                  </a:lnTo>
                  <a:lnTo>
                    <a:pt x="2033" y="72839"/>
                  </a:lnTo>
                  <a:lnTo>
                    <a:pt x="924" y="69876"/>
                  </a:lnTo>
                  <a:lnTo>
                    <a:pt x="184" y="66913"/>
                  </a:lnTo>
                  <a:lnTo>
                    <a:pt x="0" y="63827"/>
                  </a:lnTo>
                  <a:lnTo>
                    <a:pt x="184" y="60617"/>
                  </a:lnTo>
                  <a:lnTo>
                    <a:pt x="924" y="57530"/>
                  </a:lnTo>
                  <a:lnTo>
                    <a:pt x="2033" y="54691"/>
                  </a:lnTo>
                  <a:lnTo>
                    <a:pt x="3605" y="52098"/>
                  </a:lnTo>
                  <a:lnTo>
                    <a:pt x="5546" y="50123"/>
                  </a:lnTo>
                  <a:lnTo>
                    <a:pt x="7673" y="48641"/>
                  </a:lnTo>
                  <a:lnTo>
                    <a:pt x="9984" y="47654"/>
                  </a:lnTo>
                  <a:lnTo>
                    <a:pt x="12388" y="47407"/>
                  </a:lnTo>
                  <a:lnTo>
                    <a:pt x="14699" y="47654"/>
                  </a:lnTo>
                  <a:lnTo>
                    <a:pt x="16918" y="48641"/>
                  </a:lnTo>
                  <a:lnTo>
                    <a:pt x="19044" y="50123"/>
                  </a:lnTo>
                  <a:lnTo>
                    <a:pt x="20986" y="52345"/>
                  </a:lnTo>
                  <a:lnTo>
                    <a:pt x="41879" y="80493"/>
                  </a:lnTo>
                  <a:lnTo>
                    <a:pt x="99013" y="4814"/>
                  </a:lnTo>
                  <a:lnTo>
                    <a:pt x="100955" y="2592"/>
                  </a:lnTo>
                  <a:lnTo>
                    <a:pt x="103081" y="1111"/>
                  </a:lnTo>
                  <a:lnTo>
                    <a:pt x="105392" y="370"/>
                  </a:lnTo>
                  <a:lnTo>
                    <a:pt x="107704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8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20</a:t>
            </a:fld>
            <a:endParaRPr/>
          </a:p>
        </p:txBody>
      </p:sp>
      <p:sp>
        <p:nvSpPr>
          <p:cNvPr id="306" name="Google Shape;306;p28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28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5217000" cy="39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700" b="1">
                <a:solidFill>
                  <a:schemeClr val="accent5"/>
                </a:solidFill>
              </a:rPr>
              <a:t>Data Preparation </a:t>
            </a:r>
            <a:r>
              <a:rPr lang="en-GB" b="1">
                <a:solidFill>
                  <a:schemeClr val="accent5"/>
                </a:solidFill>
              </a:rPr>
              <a:t>(Preparação dos Dados)</a:t>
            </a:r>
            <a:r>
              <a:rPr lang="en-GB" sz="1700" b="1">
                <a:solidFill>
                  <a:schemeClr val="accent5"/>
                </a:solidFill>
              </a:rPr>
              <a:t>:</a:t>
            </a:r>
            <a:endParaRPr/>
          </a:p>
        </p:txBody>
      </p:sp>
      <p:sp>
        <p:nvSpPr>
          <p:cNvPr id="308" name="Google Shape;308;p28"/>
          <p:cNvSpPr txBox="1">
            <a:spLocks noGrp="1"/>
          </p:cNvSpPr>
          <p:nvPr>
            <p:ph type="body" idx="1"/>
          </p:nvPr>
        </p:nvSpPr>
        <p:spPr>
          <a:xfrm>
            <a:off x="4240100" y="1328875"/>
            <a:ext cx="4875000" cy="12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Integração de outras fontes</a:t>
            </a:r>
            <a:endParaRPr b="1">
              <a:solidFill>
                <a:schemeClr val="accent3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Integrar atributos resultantes de outras fontes</a:t>
            </a:r>
            <a:endParaRPr/>
          </a:p>
        </p:txBody>
      </p:sp>
      <p:sp>
        <p:nvSpPr>
          <p:cNvPr id="309" name="Google Shape;309;p28"/>
          <p:cNvSpPr txBox="1">
            <a:spLocks noGrp="1"/>
          </p:cNvSpPr>
          <p:nvPr>
            <p:ph type="body" idx="1"/>
          </p:nvPr>
        </p:nvSpPr>
        <p:spPr>
          <a:xfrm>
            <a:off x="4317563" y="2511111"/>
            <a:ext cx="4363500" cy="104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Formatar os dados</a:t>
            </a:r>
            <a:endParaRPr b="1">
              <a:solidFill>
                <a:schemeClr val="accent3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Organizar atributos dentro do dataset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Garantir coerência para a criação de datasets precisos</a:t>
            </a:r>
            <a:br>
              <a:rPr lang="en-GB"/>
            </a:br>
            <a:endParaRPr/>
          </a:p>
        </p:txBody>
      </p:sp>
      <p:sp>
        <p:nvSpPr>
          <p:cNvPr id="310" name="Google Shape;310;p28"/>
          <p:cNvSpPr txBox="1">
            <a:spLocks noGrp="1"/>
          </p:cNvSpPr>
          <p:nvPr>
            <p:ph type="body" idx="1"/>
          </p:nvPr>
        </p:nvSpPr>
        <p:spPr>
          <a:xfrm>
            <a:off x="434300" y="2511100"/>
            <a:ext cx="3990900" cy="125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Limpar os dados</a:t>
            </a:r>
            <a:endParaRPr b="1">
              <a:solidFill>
                <a:schemeClr val="accent3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Efetuar a limpeza de dados desnecessários (identificadores)</a:t>
            </a:r>
            <a:br>
              <a:rPr lang="en-GB"/>
            </a:br>
            <a:r>
              <a:rPr lang="en-GB"/>
              <a:t>	</a:t>
            </a:r>
            <a:endParaRPr/>
          </a:p>
        </p:txBody>
      </p:sp>
      <p:sp>
        <p:nvSpPr>
          <p:cNvPr id="311" name="Google Shape;311;p28"/>
          <p:cNvSpPr txBox="1">
            <a:spLocks noGrp="1"/>
          </p:cNvSpPr>
          <p:nvPr>
            <p:ph type="body" idx="1"/>
          </p:nvPr>
        </p:nvSpPr>
        <p:spPr>
          <a:xfrm>
            <a:off x="467900" y="1355450"/>
            <a:ext cx="3849600" cy="11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Construir dados</a:t>
            </a:r>
            <a:endParaRPr b="1">
              <a:solidFill>
                <a:schemeClr val="accent3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Derivar atributos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Validar a reconstrução de campos nulos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/>
              <a:t>Integrar dados obtidos de outras fontes</a:t>
            </a:r>
            <a:endParaRPr/>
          </a:p>
        </p:txBody>
      </p:sp>
      <p:sp>
        <p:nvSpPr>
          <p:cNvPr id="312" name="Google Shape;312;p28"/>
          <p:cNvSpPr txBox="1">
            <a:spLocks noGrp="1"/>
          </p:cNvSpPr>
          <p:nvPr>
            <p:ph type="body" idx="1"/>
          </p:nvPr>
        </p:nvSpPr>
        <p:spPr>
          <a:xfrm>
            <a:off x="1226025" y="3880100"/>
            <a:ext cx="7889100" cy="7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900" b="1">
                <a:solidFill>
                  <a:schemeClr val="accent5"/>
                </a:solidFill>
              </a:rPr>
              <a:t>Garantir que os dados estão prontos para serem adicionados aos modelos de ML.</a:t>
            </a:r>
            <a:endParaRPr sz="1900"/>
          </a:p>
        </p:txBody>
      </p:sp>
      <p:sp>
        <p:nvSpPr>
          <p:cNvPr id="313" name="Google Shape;313;p28"/>
          <p:cNvSpPr/>
          <p:nvPr/>
        </p:nvSpPr>
        <p:spPr>
          <a:xfrm>
            <a:off x="552824" y="3915611"/>
            <a:ext cx="673200" cy="67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58173" y="47275"/>
                </a:moveTo>
                <a:lnTo>
                  <a:pt x="56377" y="47395"/>
                </a:lnTo>
                <a:lnTo>
                  <a:pt x="54610" y="47694"/>
                </a:lnTo>
                <a:lnTo>
                  <a:pt x="52904" y="48263"/>
                </a:lnTo>
                <a:lnTo>
                  <a:pt x="51347" y="48982"/>
                </a:lnTo>
                <a:lnTo>
                  <a:pt x="49850" y="49880"/>
                </a:lnTo>
                <a:lnTo>
                  <a:pt x="48502" y="50958"/>
                </a:lnTo>
                <a:lnTo>
                  <a:pt x="47305" y="52155"/>
                </a:lnTo>
                <a:lnTo>
                  <a:pt x="46257" y="53502"/>
                </a:lnTo>
                <a:lnTo>
                  <a:pt x="45359" y="54970"/>
                </a:lnTo>
                <a:lnTo>
                  <a:pt x="44610" y="56556"/>
                </a:lnTo>
                <a:lnTo>
                  <a:pt x="44071" y="58263"/>
                </a:lnTo>
                <a:lnTo>
                  <a:pt x="43742" y="59970"/>
                </a:lnTo>
                <a:lnTo>
                  <a:pt x="43622" y="61826"/>
                </a:lnTo>
                <a:lnTo>
                  <a:pt x="43742" y="63622"/>
                </a:lnTo>
                <a:lnTo>
                  <a:pt x="44071" y="65389"/>
                </a:lnTo>
                <a:lnTo>
                  <a:pt x="44610" y="67095"/>
                </a:lnTo>
                <a:lnTo>
                  <a:pt x="45359" y="68652"/>
                </a:lnTo>
                <a:lnTo>
                  <a:pt x="46257" y="70149"/>
                </a:lnTo>
                <a:lnTo>
                  <a:pt x="47305" y="71497"/>
                </a:lnTo>
                <a:lnTo>
                  <a:pt x="48502" y="72694"/>
                </a:lnTo>
                <a:lnTo>
                  <a:pt x="49850" y="73742"/>
                </a:lnTo>
                <a:lnTo>
                  <a:pt x="51347" y="74640"/>
                </a:lnTo>
                <a:lnTo>
                  <a:pt x="52904" y="75389"/>
                </a:lnTo>
                <a:lnTo>
                  <a:pt x="54610" y="75928"/>
                </a:lnTo>
                <a:lnTo>
                  <a:pt x="56377" y="76257"/>
                </a:lnTo>
                <a:lnTo>
                  <a:pt x="58173" y="76377"/>
                </a:lnTo>
                <a:lnTo>
                  <a:pt x="60000" y="76257"/>
                </a:lnTo>
                <a:lnTo>
                  <a:pt x="61736" y="75928"/>
                </a:lnTo>
                <a:lnTo>
                  <a:pt x="63443" y="75389"/>
                </a:lnTo>
                <a:lnTo>
                  <a:pt x="65029" y="74640"/>
                </a:lnTo>
                <a:lnTo>
                  <a:pt x="66497" y="73742"/>
                </a:lnTo>
                <a:lnTo>
                  <a:pt x="67844" y="72694"/>
                </a:lnTo>
                <a:lnTo>
                  <a:pt x="69041" y="71497"/>
                </a:lnTo>
                <a:lnTo>
                  <a:pt x="70119" y="70149"/>
                </a:lnTo>
                <a:lnTo>
                  <a:pt x="71017" y="68652"/>
                </a:lnTo>
                <a:lnTo>
                  <a:pt x="71736" y="67095"/>
                </a:lnTo>
                <a:lnTo>
                  <a:pt x="72305" y="65389"/>
                </a:lnTo>
                <a:lnTo>
                  <a:pt x="72604" y="63622"/>
                </a:lnTo>
                <a:lnTo>
                  <a:pt x="72724" y="61826"/>
                </a:lnTo>
                <a:lnTo>
                  <a:pt x="72664" y="60329"/>
                </a:lnTo>
                <a:lnTo>
                  <a:pt x="72425" y="58862"/>
                </a:lnTo>
                <a:lnTo>
                  <a:pt x="72065" y="57485"/>
                </a:lnTo>
                <a:lnTo>
                  <a:pt x="71556" y="56137"/>
                </a:lnTo>
                <a:lnTo>
                  <a:pt x="63413" y="64281"/>
                </a:lnTo>
                <a:lnTo>
                  <a:pt x="62694" y="64910"/>
                </a:lnTo>
                <a:lnTo>
                  <a:pt x="61856" y="65389"/>
                </a:lnTo>
                <a:lnTo>
                  <a:pt x="60958" y="65718"/>
                </a:lnTo>
                <a:lnTo>
                  <a:pt x="60029" y="65868"/>
                </a:lnTo>
                <a:lnTo>
                  <a:pt x="59131" y="65868"/>
                </a:lnTo>
                <a:lnTo>
                  <a:pt x="58173" y="65718"/>
                </a:lnTo>
                <a:lnTo>
                  <a:pt x="57305" y="65389"/>
                </a:lnTo>
                <a:lnTo>
                  <a:pt x="56467" y="64910"/>
                </a:lnTo>
                <a:lnTo>
                  <a:pt x="55718" y="64281"/>
                </a:lnTo>
                <a:lnTo>
                  <a:pt x="55089" y="63532"/>
                </a:lnTo>
                <a:lnTo>
                  <a:pt x="54610" y="62694"/>
                </a:lnTo>
                <a:lnTo>
                  <a:pt x="54281" y="61826"/>
                </a:lnTo>
                <a:lnTo>
                  <a:pt x="54131" y="60868"/>
                </a:lnTo>
                <a:lnTo>
                  <a:pt x="54131" y="59970"/>
                </a:lnTo>
                <a:lnTo>
                  <a:pt x="54281" y="59041"/>
                </a:lnTo>
                <a:lnTo>
                  <a:pt x="54610" y="58143"/>
                </a:lnTo>
                <a:lnTo>
                  <a:pt x="55089" y="57305"/>
                </a:lnTo>
                <a:lnTo>
                  <a:pt x="55718" y="56586"/>
                </a:lnTo>
                <a:lnTo>
                  <a:pt x="63862" y="48443"/>
                </a:lnTo>
                <a:lnTo>
                  <a:pt x="62514" y="47934"/>
                </a:lnTo>
                <a:lnTo>
                  <a:pt x="61137" y="47574"/>
                </a:lnTo>
                <a:lnTo>
                  <a:pt x="59670" y="47335"/>
                </a:lnTo>
                <a:lnTo>
                  <a:pt x="58173" y="47275"/>
                </a:lnTo>
                <a:close/>
                <a:moveTo>
                  <a:pt x="58173" y="18173"/>
                </a:moveTo>
                <a:lnTo>
                  <a:pt x="55059" y="18293"/>
                </a:lnTo>
                <a:lnTo>
                  <a:pt x="52005" y="18622"/>
                </a:lnTo>
                <a:lnTo>
                  <a:pt x="49011" y="19161"/>
                </a:lnTo>
                <a:lnTo>
                  <a:pt x="46107" y="19880"/>
                </a:lnTo>
                <a:lnTo>
                  <a:pt x="43263" y="20808"/>
                </a:lnTo>
                <a:lnTo>
                  <a:pt x="40508" y="21886"/>
                </a:lnTo>
                <a:lnTo>
                  <a:pt x="37844" y="23203"/>
                </a:lnTo>
                <a:lnTo>
                  <a:pt x="35299" y="24640"/>
                </a:lnTo>
                <a:lnTo>
                  <a:pt x="32874" y="26257"/>
                </a:lnTo>
                <a:lnTo>
                  <a:pt x="30568" y="28023"/>
                </a:lnTo>
                <a:lnTo>
                  <a:pt x="28353" y="29970"/>
                </a:lnTo>
                <a:lnTo>
                  <a:pt x="26317" y="32005"/>
                </a:lnTo>
                <a:lnTo>
                  <a:pt x="24401" y="34221"/>
                </a:lnTo>
                <a:lnTo>
                  <a:pt x="22604" y="36497"/>
                </a:lnTo>
                <a:lnTo>
                  <a:pt x="21017" y="38952"/>
                </a:lnTo>
                <a:lnTo>
                  <a:pt x="19550" y="41497"/>
                </a:lnTo>
                <a:lnTo>
                  <a:pt x="18263" y="44131"/>
                </a:lnTo>
                <a:lnTo>
                  <a:pt x="17155" y="46916"/>
                </a:lnTo>
                <a:lnTo>
                  <a:pt x="16257" y="49730"/>
                </a:lnTo>
                <a:lnTo>
                  <a:pt x="15538" y="52664"/>
                </a:lnTo>
                <a:lnTo>
                  <a:pt x="14970" y="55628"/>
                </a:lnTo>
                <a:lnTo>
                  <a:pt x="14640" y="58682"/>
                </a:lnTo>
                <a:lnTo>
                  <a:pt x="14550" y="61826"/>
                </a:lnTo>
                <a:lnTo>
                  <a:pt x="14640" y="64940"/>
                </a:lnTo>
                <a:lnTo>
                  <a:pt x="14970" y="67994"/>
                </a:lnTo>
                <a:lnTo>
                  <a:pt x="15538" y="70988"/>
                </a:lnTo>
                <a:lnTo>
                  <a:pt x="16257" y="73892"/>
                </a:lnTo>
                <a:lnTo>
                  <a:pt x="17155" y="76736"/>
                </a:lnTo>
                <a:lnTo>
                  <a:pt x="18263" y="79491"/>
                </a:lnTo>
                <a:lnTo>
                  <a:pt x="19550" y="82155"/>
                </a:lnTo>
                <a:lnTo>
                  <a:pt x="21017" y="84700"/>
                </a:lnTo>
                <a:lnTo>
                  <a:pt x="22604" y="87125"/>
                </a:lnTo>
                <a:lnTo>
                  <a:pt x="24401" y="89431"/>
                </a:lnTo>
                <a:lnTo>
                  <a:pt x="26317" y="91646"/>
                </a:lnTo>
                <a:lnTo>
                  <a:pt x="28353" y="93682"/>
                </a:lnTo>
                <a:lnTo>
                  <a:pt x="30568" y="95598"/>
                </a:lnTo>
                <a:lnTo>
                  <a:pt x="32874" y="97395"/>
                </a:lnTo>
                <a:lnTo>
                  <a:pt x="35299" y="98982"/>
                </a:lnTo>
                <a:lnTo>
                  <a:pt x="37844" y="100449"/>
                </a:lnTo>
                <a:lnTo>
                  <a:pt x="40508" y="101736"/>
                </a:lnTo>
                <a:lnTo>
                  <a:pt x="43263" y="102844"/>
                </a:lnTo>
                <a:lnTo>
                  <a:pt x="46107" y="103742"/>
                </a:lnTo>
                <a:lnTo>
                  <a:pt x="49011" y="104461"/>
                </a:lnTo>
                <a:lnTo>
                  <a:pt x="52005" y="105029"/>
                </a:lnTo>
                <a:lnTo>
                  <a:pt x="55059" y="105359"/>
                </a:lnTo>
                <a:lnTo>
                  <a:pt x="58173" y="105449"/>
                </a:lnTo>
                <a:lnTo>
                  <a:pt x="61317" y="105359"/>
                </a:lnTo>
                <a:lnTo>
                  <a:pt x="64371" y="105029"/>
                </a:lnTo>
                <a:lnTo>
                  <a:pt x="67335" y="104461"/>
                </a:lnTo>
                <a:lnTo>
                  <a:pt x="70269" y="103742"/>
                </a:lnTo>
                <a:lnTo>
                  <a:pt x="73083" y="102844"/>
                </a:lnTo>
                <a:lnTo>
                  <a:pt x="75868" y="101736"/>
                </a:lnTo>
                <a:lnTo>
                  <a:pt x="78502" y="100449"/>
                </a:lnTo>
                <a:lnTo>
                  <a:pt x="81047" y="98982"/>
                </a:lnTo>
                <a:lnTo>
                  <a:pt x="83502" y="97395"/>
                </a:lnTo>
                <a:lnTo>
                  <a:pt x="85778" y="95598"/>
                </a:lnTo>
                <a:lnTo>
                  <a:pt x="87994" y="93682"/>
                </a:lnTo>
                <a:lnTo>
                  <a:pt x="90029" y="91646"/>
                </a:lnTo>
                <a:lnTo>
                  <a:pt x="91976" y="89431"/>
                </a:lnTo>
                <a:lnTo>
                  <a:pt x="93742" y="87125"/>
                </a:lnTo>
                <a:lnTo>
                  <a:pt x="95359" y="84700"/>
                </a:lnTo>
                <a:lnTo>
                  <a:pt x="96796" y="82155"/>
                </a:lnTo>
                <a:lnTo>
                  <a:pt x="98113" y="79491"/>
                </a:lnTo>
                <a:lnTo>
                  <a:pt x="99191" y="76736"/>
                </a:lnTo>
                <a:lnTo>
                  <a:pt x="100119" y="73892"/>
                </a:lnTo>
                <a:lnTo>
                  <a:pt x="100838" y="70988"/>
                </a:lnTo>
                <a:lnTo>
                  <a:pt x="101377" y="67994"/>
                </a:lnTo>
                <a:lnTo>
                  <a:pt x="101706" y="64940"/>
                </a:lnTo>
                <a:lnTo>
                  <a:pt x="101826" y="61826"/>
                </a:lnTo>
                <a:lnTo>
                  <a:pt x="101706" y="58832"/>
                </a:lnTo>
                <a:lnTo>
                  <a:pt x="101407" y="55898"/>
                </a:lnTo>
                <a:lnTo>
                  <a:pt x="100898" y="52994"/>
                </a:lnTo>
                <a:lnTo>
                  <a:pt x="100269" y="50179"/>
                </a:lnTo>
                <a:lnTo>
                  <a:pt x="99371" y="47425"/>
                </a:lnTo>
                <a:lnTo>
                  <a:pt x="98353" y="44760"/>
                </a:lnTo>
                <a:lnTo>
                  <a:pt x="97155" y="42185"/>
                </a:lnTo>
                <a:lnTo>
                  <a:pt x="95808" y="39700"/>
                </a:lnTo>
                <a:lnTo>
                  <a:pt x="94281" y="37335"/>
                </a:lnTo>
                <a:lnTo>
                  <a:pt x="92664" y="35059"/>
                </a:lnTo>
                <a:lnTo>
                  <a:pt x="82245" y="45449"/>
                </a:lnTo>
                <a:lnTo>
                  <a:pt x="83532" y="47514"/>
                </a:lnTo>
                <a:lnTo>
                  <a:pt x="84610" y="49670"/>
                </a:lnTo>
                <a:lnTo>
                  <a:pt x="85568" y="51976"/>
                </a:lnTo>
                <a:lnTo>
                  <a:pt x="86287" y="54281"/>
                </a:lnTo>
                <a:lnTo>
                  <a:pt x="86826" y="56736"/>
                </a:lnTo>
                <a:lnTo>
                  <a:pt x="87155" y="59221"/>
                </a:lnTo>
                <a:lnTo>
                  <a:pt x="87275" y="61826"/>
                </a:lnTo>
                <a:lnTo>
                  <a:pt x="87155" y="64341"/>
                </a:lnTo>
                <a:lnTo>
                  <a:pt x="86826" y="66766"/>
                </a:lnTo>
                <a:lnTo>
                  <a:pt x="86317" y="69161"/>
                </a:lnTo>
                <a:lnTo>
                  <a:pt x="85628" y="71467"/>
                </a:lnTo>
                <a:lnTo>
                  <a:pt x="84760" y="73682"/>
                </a:lnTo>
                <a:lnTo>
                  <a:pt x="83682" y="75808"/>
                </a:lnTo>
                <a:lnTo>
                  <a:pt x="82485" y="77844"/>
                </a:lnTo>
                <a:lnTo>
                  <a:pt x="81077" y="79730"/>
                </a:lnTo>
                <a:lnTo>
                  <a:pt x="79550" y="81526"/>
                </a:lnTo>
                <a:lnTo>
                  <a:pt x="77904" y="83203"/>
                </a:lnTo>
                <a:lnTo>
                  <a:pt x="76107" y="84730"/>
                </a:lnTo>
                <a:lnTo>
                  <a:pt x="74221" y="86107"/>
                </a:lnTo>
                <a:lnTo>
                  <a:pt x="72185" y="87305"/>
                </a:lnTo>
                <a:lnTo>
                  <a:pt x="70029" y="88413"/>
                </a:lnTo>
                <a:lnTo>
                  <a:pt x="67814" y="89281"/>
                </a:lnTo>
                <a:lnTo>
                  <a:pt x="65538" y="89970"/>
                </a:lnTo>
                <a:lnTo>
                  <a:pt x="63113" y="90479"/>
                </a:lnTo>
                <a:lnTo>
                  <a:pt x="60688" y="90808"/>
                </a:lnTo>
                <a:lnTo>
                  <a:pt x="58173" y="90898"/>
                </a:lnTo>
                <a:lnTo>
                  <a:pt x="55658" y="90808"/>
                </a:lnTo>
                <a:lnTo>
                  <a:pt x="53233" y="90479"/>
                </a:lnTo>
                <a:lnTo>
                  <a:pt x="50838" y="89970"/>
                </a:lnTo>
                <a:lnTo>
                  <a:pt x="48532" y="89281"/>
                </a:lnTo>
                <a:lnTo>
                  <a:pt x="46317" y="88413"/>
                </a:lnTo>
                <a:lnTo>
                  <a:pt x="44191" y="87305"/>
                </a:lnTo>
                <a:lnTo>
                  <a:pt x="42155" y="86107"/>
                </a:lnTo>
                <a:lnTo>
                  <a:pt x="40269" y="84730"/>
                </a:lnTo>
                <a:lnTo>
                  <a:pt x="38473" y="83203"/>
                </a:lnTo>
                <a:lnTo>
                  <a:pt x="36796" y="81526"/>
                </a:lnTo>
                <a:lnTo>
                  <a:pt x="35269" y="79730"/>
                </a:lnTo>
                <a:lnTo>
                  <a:pt x="33892" y="77844"/>
                </a:lnTo>
                <a:lnTo>
                  <a:pt x="32694" y="75808"/>
                </a:lnTo>
                <a:lnTo>
                  <a:pt x="31586" y="73682"/>
                </a:lnTo>
                <a:lnTo>
                  <a:pt x="30718" y="71467"/>
                </a:lnTo>
                <a:lnTo>
                  <a:pt x="30029" y="69161"/>
                </a:lnTo>
                <a:lnTo>
                  <a:pt x="29520" y="66766"/>
                </a:lnTo>
                <a:lnTo>
                  <a:pt x="29191" y="64341"/>
                </a:lnTo>
                <a:lnTo>
                  <a:pt x="29101" y="61826"/>
                </a:lnTo>
                <a:lnTo>
                  <a:pt x="29191" y="59311"/>
                </a:lnTo>
                <a:lnTo>
                  <a:pt x="29520" y="56886"/>
                </a:lnTo>
                <a:lnTo>
                  <a:pt x="30029" y="54461"/>
                </a:lnTo>
                <a:lnTo>
                  <a:pt x="30718" y="52185"/>
                </a:lnTo>
                <a:lnTo>
                  <a:pt x="31586" y="49970"/>
                </a:lnTo>
                <a:lnTo>
                  <a:pt x="32694" y="47814"/>
                </a:lnTo>
                <a:lnTo>
                  <a:pt x="33892" y="45778"/>
                </a:lnTo>
                <a:lnTo>
                  <a:pt x="35269" y="43892"/>
                </a:lnTo>
                <a:lnTo>
                  <a:pt x="36796" y="42095"/>
                </a:lnTo>
                <a:lnTo>
                  <a:pt x="38473" y="40449"/>
                </a:lnTo>
                <a:lnTo>
                  <a:pt x="40269" y="38922"/>
                </a:lnTo>
                <a:lnTo>
                  <a:pt x="42155" y="37514"/>
                </a:lnTo>
                <a:lnTo>
                  <a:pt x="44191" y="36317"/>
                </a:lnTo>
                <a:lnTo>
                  <a:pt x="46317" y="35239"/>
                </a:lnTo>
                <a:lnTo>
                  <a:pt x="48532" y="34371"/>
                </a:lnTo>
                <a:lnTo>
                  <a:pt x="50838" y="33682"/>
                </a:lnTo>
                <a:lnTo>
                  <a:pt x="53233" y="33173"/>
                </a:lnTo>
                <a:lnTo>
                  <a:pt x="55658" y="32844"/>
                </a:lnTo>
                <a:lnTo>
                  <a:pt x="58173" y="32724"/>
                </a:lnTo>
                <a:lnTo>
                  <a:pt x="60778" y="32844"/>
                </a:lnTo>
                <a:lnTo>
                  <a:pt x="63263" y="33173"/>
                </a:lnTo>
                <a:lnTo>
                  <a:pt x="65718" y="33712"/>
                </a:lnTo>
                <a:lnTo>
                  <a:pt x="68023" y="34431"/>
                </a:lnTo>
                <a:lnTo>
                  <a:pt x="70329" y="35389"/>
                </a:lnTo>
                <a:lnTo>
                  <a:pt x="72485" y="36467"/>
                </a:lnTo>
                <a:lnTo>
                  <a:pt x="74550" y="37754"/>
                </a:lnTo>
                <a:lnTo>
                  <a:pt x="84940" y="27335"/>
                </a:lnTo>
                <a:lnTo>
                  <a:pt x="82664" y="25718"/>
                </a:lnTo>
                <a:lnTo>
                  <a:pt x="80299" y="24191"/>
                </a:lnTo>
                <a:lnTo>
                  <a:pt x="77814" y="22844"/>
                </a:lnTo>
                <a:lnTo>
                  <a:pt x="75239" y="21646"/>
                </a:lnTo>
                <a:lnTo>
                  <a:pt x="72574" y="20628"/>
                </a:lnTo>
                <a:lnTo>
                  <a:pt x="69820" y="19730"/>
                </a:lnTo>
                <a:lnTo>
                  <a:pt x="67005" y="19101"/>
                </a:lnTo>
                <a:lnTo>
                  <a:pt x="64101" y="18592"/>
                </a:lnTo>
                <a:lnTo>
                  <a:pt x="61167" y="18293"/>
                </a:lnTo>
                <a:lnTo>
                  <a:pt x="58173" y="18173"/>
                </a:lnTo>
                <a:close/>
                <a:moveTo>
                  <a:pt x="104580" y="0"/>
                </a:moveTo>
                <a:lnTo>
                  <a:pt x="102005" y="17994"/>
                </a:lnTo>
                <a:lnTo>
                  <a:pt x="120000" y="15419"/>
                </a:lnTo>
                <a:lnTo>
                  <a:pt x="106317" y="29131"/>
                </a:lnTo>
                <a:lnTo>
                  <a:pt x="108143" y="31976"/>
                </a:lnTo>
                <a:lnTo>
                  <a:pt x="109790" y="34940"/>
                </a:lnTo>
                <a:lnTo>
                  <a:pt x="111287" y="37994"/>
                </a:lnTo>
                <a:lnTo>
                  <a:pt x="112574" y="41167"/>
                </a:lnTo>
                <a:lnTo>
                  <a:pt x="113712" y="44401"/>
                </a:lnTo>
                <a:lnTo>
                  <a:pt x="114640" y="47754"/>
                </a:lnTo>
                <a:lnTo>
                  <a:pt x="115389" y="51167"/>
                </a:lnTo>
                <a:lnTo>
                  <a:pt x="115928" y="54640"/>
                </a:lnTo>
                <a:lnTo>
                  <a:pt x="116257" y="58203"/>
                </a:lnTo>
                <a:lnTo>
                  <a:pt x="116377" y="61826"/>
                </a:lnTo>
                <a:lnTo>
                  <a:pt x="116257" y="65479"/>
                </a:lnTo>
                <a:lnTo>
                  <a:pt x="115928" y="69131"/>
                </a:lnTo>
                <a:lnTo>
                  <a:pt x="115359" y="72664"/>
                </a:lnTo>
                <a:lnTo>
                  <a:pt x="114580" y="76137"/>
                </a:lnTo>
                <a:lnTo>
                  <a:pt x="113592" y="79520"/>
                </a:lnTo>
                <a:lnTo>
                  <a:pt x="112425" y="82844"/>
                </a:lnTo>
                <a:lnTo>
                  <a:pt x="111077" y="86077"/>
                </a:lnTo>
                <a:lnTo>
                  <a:pt x="109550" y="89161"/>
                </a:lnTo>
                <a:lnTo>
                  <a:pt x="107814" y="92185"/>
                </a:lnTo>
                <a:lnTo>
                  <a:pt x="105928" y="95059"/>
                </a:lnTo>
                <a:lnTo>
                  <a:pt x="103892" y="97814"/>
                </a:lnTo>
                <a:lnTo>
                  <a:pt x="101676" y="100479"/>
                </a:lnTo>
                <a:lnTo>
                  <a:pt x="99311" y="102934"/>
                </a:lnTo>
                <a:lnTo>
                  <a:pt x="96826" y="105299"/>
                </a:lnTo>
                <a:lnTo>
                  <a:pt x="94191" y="107514"/>
                </a:lnTo>
                <a:lnTo>
                  <a:pt x="91407" y="109550"/>
                </a:lnTo>
                <a:lnTo>
                  <a:pt x="88532" y="111467"/>
                </a:lnTo>
                <a:lnTo>
                  <a:pt x="85538" y="113203"/>
                </a:lnTo>
                <a:lnTo>
                  <a:pt x="82425" y="114730"/>
                </a:lnTo>
                <a:lnTo>
                  <a:pt x="79191" y="116077"/>
                </a:lnTo>
                <a:lnTo>
                  <a:pt x="75898" y="117245"/>
                </a:lnTo>
                <a:lnTo>
                  <a:pt x="72514" y="118203"/>
                </a:lnTo>
                <a:lnTo>
                  <a:pt x="69011" y="118982"/>
                </a:lnTo>
                <a:lnTo>
                  <a:pt x="65479" y="119550"/>
                </a:lnTo>
                <a:lnTo>
                  <a:pt x="61856" y="119880"/>
                </a:lnTo>
                <a:lnTo>
                  <a:pt x="58173" y="120000"/>
                </a:lnTo>
                <a:lnTo>
                  <a:pt x="54520" y="119880"/>
                </a:lnTo>
                <a:lnTo>
                  <a:pt x="50868" y="119550"/>
                </a:lnTo>
                <a:lnTo>
                  <a:pt x="47335" y="118982"/>
                </a:lnTo>
                <a:lnTo>
                  <a:pt x="43862" y="118203"/>
                </a:lnTo>
                <a:lnTo>
                  <a:pt x="40479" y="117245"/>
                </a:lnTo>
                <a:lnTo>
                  <a:pt x="37155" y="116077"/>
                </a:lnTo>
                <a:lnTo>
                  <a:pt x="33922" y="114730"/>
                </a:lnTo>
                <a:lnTo>
                  <a:pt x="30838" y="113203"/>
                </a:lnTo>
                <a:lnTo>
                  <a:pt x="27814" y="111467"/>
                </a:lnTo>
                <a:lnTo>
                  <a:pt x="24940" y="109550"/>
                </a:lnTo>
                <a:lnTo>
                  <a:pt x="22185" y="107514"/>
                </a:lnTo>
                <a:lnTo>
                  <a:pt x="19520" y="105299"/>
                </a:lnTo>
                <a:lnTo>
                  <a:pt x="17065" y="102934"/>
                </a:lnTo>
                <a:lnTo>
                  <a:pt x="14700" y="100479"/>
                </a:lnTo>
                <a:lnTo>
                  <a:pt x="12485" y="97814"/>
                </a:lnTo>
                <a:lnTo>
                  <a:pt x="10449" y="95059"/>
                </a:lnTo>
                <a:lnTo>
                  <a:pt x="8532" y="92185"/>
                </a:lnTo>
                <a:lnTo>
                  <a:pt x="6796" y="89161"/>
                </a:lnTo>
                <a:lnTo>
                  <a:pt x="5269" y="86077"/>
                </a:lnTo>
                <a:lnTo>
                  <a:pt x="3922" y="82844"/>
                </a:lnTo>
                <a:lnTo>
                  <a:pt x="2754" y="79520"/>
                </a:lnTo>
                <a:lnTo>
                  <a:pt x="1796" y="76137"/>
                </a:lnTo>
                <a:lnTo>
                  <a:pt x="1017" y="72664"/>
                </a:lnTo>
                <a:lnTo>
                  <a:pt x="449" y="69131"/>
                </a:lnTo>
                <a:lnTo>
                  <a:pt x="119" y="65479"/>
                </a:lnTo>
                <a:lnTo>
                  <a:pt x="0" y="61826"/>
                </a:lnTo>
                <a:lnTo>
                  <a:pt x="119" y="58143"/>
                </a:lnTo>
                <a:lnTo>
                  <a:pt x="449" y="54520"/>
                </a:lnTo>
                <a:lnTo>
                  <a:pt x="1017" y="50988"/>
                </a:lnTo>
                <a:lnTo>
                  <a:pt x="1796" y="47485"/>
                </a:lnTo>
                <a:lnTo>
                  <a:pt x="2754" y="44101"/>
                </a:lnTo>
                <a:lnTo>
                  <a:pt x="3922" y="40808"/>
                </a:lnTo>
                <a:lnTo>
                  <a:pt x="5269" y="37574"/>
                </a:lnTo>
                <a:lnTo>
                  <a:pt x="6796" y="34461"/>
                </a:lnTo>
                <a:lnTo>
                  <a:pt x="8532" y="31467"/>
                </a:lnTo>
                <a:lnTo>
                  <a:pt x="10449" y="28592"/>
                </a:lnTo>
                <a:lnTo>
                  <a:pt x="12485" y="25808"/>
                </a:lnTo>
                <a:lnTo>
                  <a:pt x="14700" y="23173"/>
                </a:lnTo>
                <a:lnTo>
                  <a:pt x="17065" y="20688"/>
                </a:lnTo>
                <a:lnTo>
                  <a:pt x="19520" y="18323"/>
                </a:lnTo>
                <a:lnTo>
                  <a:pt x="22185" y="16107"/>
                </a:lnTo>
                <a:lnTo>
                  <a:pt x="24940" y="14071"/>
                </a:lnTo>
                <a:lnTo>
                  <a:pt x="27814" y="12185"/>
                </a:lnTo>
                <a:lnTo>
                  <a:pt x="30838" y="10449"/>
                </a:lnTo>
                <a:lnTo>
                  <a:pt x="33922" y="8922"/>
                </a:lnTo>
                <a:lnTo>
                  <a:pt x="37155" y="7574"/>
                </a:lnTo>
                <a:lnTo>
                  <a:pt x="40479" y="6407"/>
                </a:lnTo>
                <a:lnTo>
                  <a:pt x="43862" y="5419"/>
                </a:lnTo>
                <a:lnTo>
                  <a:pt x="47335" y="4640"/>
                </a:lnTo>
                <a:lnTo>
                  <a:pt x="50868" y="4071"/>
                </a:lnTo>
                <a:lnTo>
                  <a:pt x="54520" y="3742"/>
                </a:lnTo>
                <a:lnTo>
                  <a:pt x="58173" y="3622"/>
                </a:lnTo>
                <a:lnTo>
                  <a:pt x="61796" y="3742"/>
                </a:lnTo>
                <a:lnTo>
                  <a:pt x="65359" y="4071"/>
                </a:lnTo>
                <a:lnTo>
                  <a:pt x="68832" y="4610"/>
                </a:lnTo>
                <a:lnTo>
                  <a:pt x="72245" y="5359"/>
                </a:lnTo>
                <a:lnTo>
                  <a:pt x="75598" y="6287"/>
                </a:lnTo>
                <a:lnTo>
                  <a:pt x="78832" y="7425"/>
                </a:lnTo>
                <a:lnTo>
                  <a:pt x="82005" y="8712"/>
                </a:lnTo>
                <a:lnTo>
                  <a:pt x="85059" y="10209"/>
                </a:lnTo>
                <a:lnTo>
                  <a:pt x="88023" y="11856"/>
                </a:lnTo>
                <a:lnTo>
                  <a:pt x="90868" y="13682"/>
                </a:lnTo>
                <a:lnTo>
                  <a:pt x="10458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Título 2">
            <a:extLst>
              <a:ext uri="{FF2B5EF4-FFF2-40B4-BE49-F238E27FC236}">
                <a16:creationId xmlns:a16="http://schemas.microsoft.com/office/drawing/2014/main" id="{FAF01E7E-B3DD-415C-ACDB-0E8B1CE7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9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21</a:t>
            </a:fld>
            <a:endParaRPr/>
          </a:p>
        </p:txBody>
      </p:sp>
      <p:sp>
        <p:nvSpPr>
          <p:cNvPr id="320" name="Google Shape;320;p29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29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5217000" cy="39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700" b="1" dirty="0" err="1">
                <a:solidFill>
                  <a:schemeClr val="accent5"/>
                </a:solidFill>
              </a:rPr>
              <a:t>Modeling</a:t>
            </a:r>
            <a:r>
              <a:rPr lang="en-GB" sz="1700" b="1" dirty="0">
                <a:solidFill>
                  <a:schemeClr val="accent5"/>
                </a:solidFill>
              </a:rPr>
              <a:t> </a:t>
            </a:r>
            <a:r>
              <a:rPr lang="en-GB" b="1" dirty="0">
                <a:solidFill>
                  <a:schemeClr val="accent5"/>
                </a:solidFill>
              </a:rPr>
              <a:t>(</a:t>
            </a:r>
            <a:r>
              <a:rPr lang="en-GB" b="1" dirty="0" err="1">
                <a:solidFill>
                  <a:schemeClr val="accent5"/>
                </a:solidFill>
              </a:rPr>
              <a:t>Criar</a:t>
            </a:r>
            <a:r>
              <a:rPr lang="en-GB" b="1" dirty="0">
                <a:solidFill>
                  <a:schemeClr val="accent5"/>
                </a:solidFill>
              </a:rPr>
              <a:t> </a:t>
            </a:r>
            <a:r>
              <a:rPr lang="en-GB" b="1" dirty="0" err="1">
                <a:solidFill>
                  <a:schemeClr val="accent5"/>
                </a:solidFill>
              </a:rPr>
              <a:t>os</a:t>
            </a:r>
            <a:r>
              <a:rPr lang="en-GB" b="1" dirty="0">
                <a:solidFill>
                  <a:schemeClr val="accent5"/>
                </a:solidFill>
              </a:rPr>
              <a:t> </a:t>
            </a:r>
            <a:r>
              <a:rPr lang="en-GB" b="1" dirty="0" err="1">
                <a:solidFill>
                  <a:schemeClr val="accent5"/>
                </a:solidFill>
              </a:rPr>
              <a:t>Modelos</a:t>
            </a:r>
            <a:r>
              <a:rPr lang="en-GB" b="1" dirty="0">
                <a:solidFill>
                  <a:schemeClr val="accent5"/>
                </a:solidFill>
              </a:rPr>
              <a:t>)</a:t>
            </a:r>
            <a:r>
              <a:rPr lang="en-GB" sz="1700" b="1" dirty="0">
                <a:solidFill>
                  <a:schemeClr val="accent5"/>
                </a:solidFill>
              </a:rPr>
              <a:t>:</a:t>
            </a:r>
            <a:endParaRPr dirty="0"/>
          </a:p>
        </p:txBody>
      </p:sp>
      <p:sp>
        <p:nvSpPr>
          <p:cNvPr id="322" name="Google Shape;322;p29"/>
          <p:cNvSpPr txBox="1">
            <a:spLocks noGrp="1"/>
          </p:cNvSpPr>
          <p:nvPr>
            <p:ph type="body" idx="1"/>
          </p:nvPr>
        </p:nvSpPr>
        <p:spPr>
          <a:xfrm>
            <a:off x="4240100" y="1328875"/>
            <a:ext cx="4875000" cy="12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Construção do modelo</a:t>
            </a:r>
            <a:br>
              <a:rPr lang="en-GB" b="1">
                <a:solidFill>
                  <a:schemeClr val="accent3"/>
                </a:solidFill>
              </a:rPr>
            </a:br>
            <a:r>
              <a:rPr lang="en-GB"/>
              <a:t>Definição de parâmetros iniciais</a:t>
            </a:r>
            <a:br>
              <a:rPr lang="en-GB"/>
            </a:br>
            <a:r>
              <a:rPr lang="en-GB"/>
              <a:t>Descrever o modelo e a interpretação para o seu uso</a:t>
            </a:r>
            <a:br>
              <a:rPr lang="en-GB"/>
            </a:br>
            <a:endParaRPr/>
          </a:p>
        </p:txBody>
      </p:sp>
      <p:sp>
        <p:nvSpPr>
          <p:cNvPr id="323" name="Google Shape;323;p29"/>
          <p:cNvSpPr txBox="1">
            <a:spLocks noGrp="1"/>
          </p:cNvSpPr>
          <p:nvPr>
            <p:ph type="body" idx="1"/>
          </p:nvPr>
        </p:nvSpPr>
        <p:spPr>
          <a:xfrm>
            <a:off x="4317563" y="2511111"/>
            <a:ext cx="4363500" cy="104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Avaliação do modelo</a:t>
            </a:r>
            <a:br>
              <a:rPr lang="en-GB" b="1">
                <a:solidFill>
                  <a:schemeClr val="accent3"/>
                </a:solidFill>
              </a:rPr>
            </a:br>
            <a:r>
              <a:rPr lang="en-GB"/>
              <a:t>Interpretação inicial dos resultados</a:t>
            </a:r>
            <a:br>
              <a:rPr lang="en-GB"/>
            </a:br>
            <a:r>
              <a:rPr lang="en-GB"/>
              <a:t>Comparar com potenciais expectativas</a:t>
            </a:r>
            <a:br>
              <a:rPr lang="en-GB"/>
            </a:br>
            <a:r>
              <a:rPr lang="en-GB"/>
              <a:t>Comparar com o conhecimento existente</a:t>
            </a:r>
            <a:endParaRPr/>
          </a:p>
        </p:txBody>
      </p:sp>
      <p:sp>
        <p:nvSpPr>
          <p:cNvPr id="324" name="Google Shape;324;p29"/>
          <p:cNvSpPr txBox="1">
            <a:spLocks noGrp="1"/>
          </p:cNvSpPr>
          <p:nvPr>
            <p:ph type="body" idx="1"/>
          </p:nvPr>
        </p:nvSpPr>
        <p:spPr>
          <a:xfrm>
            <a:off x="434300" y="2511100"/>
            <a:ext cx="3990900" cy="125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>
                <a:solidFill>
                  <a:schemeClr val="accent3"/>
                </a:solidFill>
              </a:rPr>
              <a:t>Modelo de Teste</a:t>
            </a:r>
            <a:br>
              <a:rPr lang="en-GB" b="1">
                <a:solidFill>
                  <a:schemeClr val="accent3"/>
                </a:solidFill>
              </a:rPr>
            </a:br>
            <a:r>
              <a:rPr lang="en-GB"/>
              <a:t>Definir qual o modelo de teste a utilizar</a:t>
            </a:r>
            <a:br>
              <a:rPr lang="en-GB"/>
            </a:br>
            <a:r>
              <a:rPr lang="en-GB"/>
              <a:t>Divisão do dataset em dados de treino e teste</a:t>
            </a:r>
            <a:br>
              <a:rPr lang="en-GB"/>
            </a:br>
            <a:r>
              <a:rPr lang="en-GB"/>
              <a:t>	</a:t>
            </a:r>
            <a:endParaRPr/>
          </a:p>
        </p:txBody>
      </p:sp>
      <p:sp>
        <p:nvSpPr>
          <p:cNvPr id="325" name="Google Shape;325;p29"/>
          <p:cNvSpPr txBox="1">
            <a:spLocks noGrp="1"/>
          </p:cNvSpPr>
          <p:nvPr>
            <p:ph type="body" idx="1"/>
          </p:nvPr>
        </p:nvSpPr>
        <p:spPr>
          <a:xfrm>
            <a:off x="467900" y="1355450"/>
            <a:ext cx="3849600" cy="11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b="1" dirty="0" err="1">
                <a:solidFill>
                  <a:schemeClr val="accent3"/>
                </a:solidFill>
              </a:rPr>
              <a:t>Selecionar</a:t>
            </a:r>
            <a:r>
              <a:rPr lang="en-GB" b="1" dirty="0">
                <a:solidFill>
                  <a:schemeClr val="accent3"/>
                </a:solidFill>
              </a:rPr>
              <a:t> a </a:t>
            </a:r>
            <a:r>
              <a:rPr lang="en-GB" b="1" dirty="0" err="1">
                <a:solidFill>
                  <a:schemeClr val="accent3"/>
                </a:solidFill>
              </a:rPr>
              <a:t>técnica</a:t>
            </a:r>
            <a:br>
              <a:rPr lang="en-GB" b="1" dirty="0">
                <a:solidFill>
                  <a:schemeClr val="accent3"/>
                </a:solidFill>
              </a:rPr>
            </a:br>
            <a:r>
              <a:rPr lang="en-GB" dirty="0" err="1"/>
              <a:t>Seleção</a:t>
            </a:r>
            <a:r>
              <a:rPr lang="en-GB" dirty="0"/>
              <a:t> dos </a:t>
            </a:r>
            <a:r>
              <a:rPr lang="en-GB" dirty="0" err="1"/>
              <a:t>modelos</a:t>
            </a:r>
            <a:r>
              <a:rPr lang="en-GB" dirty="0"/>
              <a:t> a usar</a:t>
            </a:r>
            <a:br>
              <a:rPr lang="en-GB" dirty="0"/>
            </a:br>
            <a:r>
              <a:rPr lang="en-GB" dirty="0" err="1"/>
              <a:t>Interpretar</a:t>
            </a:r>
            <a:r>
              <a:rPr lang="en-GB" dirty="0"/>
              <a:t> a </a:t>
            </a:r>
            <a:r>
              <a:rPr lang="en-GB" dirty="0" err="1"/>
              <a:t>técnica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conjunto com as </a:t>
            </a:r>
            <a:r>
              <a:rPr lang="en-GB" dirty="0" err="1"/>
              <a:t>conclusões</a:t>
            </a:r>
            <a:r>
              <a:rPr lang="en-GB" dirty="0"/>
              <a:t> </a:t>
            </a:r>
            <a:r>
              <a:rPr lang="en-GB" dirty="0" err="1"/>
              <a:t>retiradas</a:t>
            </a:r>
            <a:r>
              <a:rPr lang="en-GB" dirty="0"/>
              <a:t> </a:t>
            </a:r>
            <a:r>
              <a:rPr lang="en-GB" dirty="0" err="1"/>
              <a:t>sobre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dados</a:t>
            </a:r>
            <a:br>
              <a:rPr lang="en-GB" dirty="0"/>
            </a:br>
            <a:endParaRPr dirty="0"/>
          </a:p>
        </p:txBody>
      </p:sp>
      <p:sp>
        <p:nvSpPr>
          <p:cNvPr id="326" name="Google Shape;326;p29"/>
          <p:cNvSpPr txBox="1">
            <a:spLocks noGrp="1"/>
          </p:cNvSpPr>
          <p:nvPr>
            <p:ph type="body" idx="1"/>
          </p:nvPr>
        </p:nvSpPr>
        <p:spPr>
          <a:xfrm>
            <a:off x="1226025" y="3880100"/>
            <a:ext cx="7889100" cy="7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900" b="1">
                <a:solidFill>
                  <a:schemeClr val="accent5"/>
                </a:solidFill>
              </a:rPr>
              <a:t>Implementação de modelos de DM que apliquem as técnicas selecionadas (algoritmos e testes) a datasets definidos.</a:t>
            </a:r>
            <a:endParaRPr sz="1900"/>
          </a:p>
        </p:txBody>
      </p:sp>
      <p:sp>
        <p:nvSpPr>
          <p:cNvPr id="327" name="Google Shape;327;p29"/>
          <p:cNvSpPr/>
          <p:nvPr/>
        </p:nvSpPr>
        <p:spPr>
          <a:xfrm>
            <a:off x="552824" y="3915611"/>
            <a:ext cx="673200" cy="67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58173" y="47275"/>
                </a:moveTo>
                <a:lnTo>
                  <a:pt x="56377" y="47395"/>
                </a:lnTo>
                <a:lnTo>
                  <a:pt x="54610" y="47694"/>
                </a:lnTo>
                <a:lnTo>
                  <a:pt x="52904" y="48263"/>
                </a:lnTo>
                <a:lnTo>
                  <a:pt x="51347" y="48982"/>
                </a:lnTo>
                <a:lnTo>
                  <a:pt x="49850" y="49880"/>
                </a:lnTo>
                <a:lnTo>
                  <a:pt x="48502" y="50958"/>
                </a:lnTo>
                <a:lnTo>
                  <a:pt x="47305" y="52155"/>
                </a:lnTo>
                <a:lnTo>
                  <a:pt x="46257" y="53502"/>
                </a:lnTo>
                <a:lnTo>
                  <a:pt x="45359" y="54970"/>
                </a:lnTo>
                <a:lnTo>
                  <a:pt x="44610" y="56556"/>
                </a:lnTo>
                <a:lnTo>
                  <a:pt x="44071" y="58263"/>
                </a:lnTo>
                <a:lnTo>
                  <a:pt x="43742" y="59970"/>
                </a:lnTo>
                <a:lnTo>
                  <a:pt x="43622" y="61826"/>
                </a:lnTo>
                <a:lnTo>
                  <a:pt x="43742" y="63622"/>
                </a:lnTo>
                <a:lnTo>
                  <a:pt x="44071" y="65389"/>
                </a:lnTo>
                <a:lnTo>
                  <a:pt x="44610" y="67095"/>
                </a:lnTo>
                <a:lnTo>
                  <a:pt x="45359" y="68652"/>
                </a:lnTo>
                <a:lnTo>
                  <a:pt x="46257" y="70149"/>
                </a:lnTo>
                <a:lnTo>
                  <a:pt x="47305" y="71497"/>
                </a:lnTo>
                <a:lnTo>
                  <a:pt x="48502" y="72694"/>
                </a:lnTo>
                <a:lnTo>
                  <a:pt x="49850" y="73742"/>
                </a:lnTo>
                <a:lnTo>
                  <a:pt x="51347" y="74640"/>
                </a:lnTo>
                <a:lnTo>
                  <a:pt x="52904" y="75389"/>
                </a:lnTo>
                <a:lnTo>
                  <a:pt x="54610" y="75928"/>
                </a:lnTo>
                <a:lnTo>
                  <a:pt x="56377" y="76257"/>
                </a:lnTo>
                <a:lnTo>
                  <a:pt x="58173" y="76377"/>
                </a:lnTo>
                <a:lnTo>
                  <a:pt x="60000" y="76257"/>
                </a:lnTo>
                <a:lnTo>
                  <a:pt x="61736" y="75928"/>
                </a:lnTo>
                <a:lnTo>
                  <a:pt x="63443" y="75389"/>
                </a:lnTo>
                <a:lnTo>
                  <a:pt x="65029" y="74640"/>
                </a:lnTo>
                <a:lnTo>
                  <a:pt x="66497" y="73742"/>
                </a:lnTo>
                <a:lnTo>
                  <a:pt x="67844" y="72694"/>
                </a:lnTo>
                <a:lnTo>
                  <a:pt x="69041" y="71497"/>
                </a:lnTo>
                <a:lnTo>
                  <a:pt x="70119" y="70149"/>
                </a:lnTo>
                <a:lnTo>
                  <a:pt x="71017" y="68652"/>
                </a:lnTo>
                <a:lnTo>
                  <a:pt x="71736" y="67095"/>
                </a:lnTo>
                <a:lnTo>
                  <a:pt x="72305" y="65389"/>
                </a:lnTo>
                <a:lnTo>
                  <a:pt x="72604" y="63622"/>
                </a:lnTo>
                <a:lnTo>
                  <a:pt x="72724" y="61826"/>
                </a:lnTo>
                <a:lnTo>
                  <a:pt x="72664" y="60329"/>
                </a:lnTo>
                <a:lnTo>
                  <a:pt x="72425" y="58862"/>
                </a:lnTo>
                <a:lnTo>
                  <a:pt x="72065" y="57485"/>
                </a:lnTo>
                <a:lnTo>
                  <a:pt x="71556" y="56137"/>
                </a:lnTo>
                <a:lnTo>
                  <a:pt x="63413" y="64281"/>
                </a:lnTo>
                <a:lnTo>
                  <a:pt x="62694" y="64910"/>
                </a:lnTo>
                <a:lnTo>
                  <a:pt x="61856" y="65389"/>
                </a:lnTo>
                <a:lnTo>
                  <a:pt x="60958" y="65718"/>
                </a:lnTo>
                <a:lnTo>
                  <a:pt x="60029" y="65868"/>
                </a:lnTo>
                <a:lnTo>
                  <a:pt x="59131" y="65868"/>
                </a:lnTo>
                <a:lnTo>
                  <a:pt x="58173" y="65718"/>
                </a:lnTo>
                <a:lnTo>
                  <a:pt x="57305" y="65389"/>
                </a:lnTo>
                <a:lnTo>
                  <a:pt x="56467" y="64910"/>
                </a:lnTo>
                <a:lnTo>
                  <a:pt x="55718" y="64281"/>
                </a:lnTo>
                <a:lnTo>
                  <a:pt x="55089" y="63532"/>
                </a:lnTo>
                <a:lnTo>
                  <a:pt x="54610" y="62694"/>
                </a:lnTo>
                <a:lnTo>
                  <a:pt x="54281" y="61826"/>
                </a:lnTo>
                <a:lnTo>
                  <a:pt x="54131" y="60868"/>
                </a:lnTo>
                <a:lnTo>
                  <a:pt x="54131" y="59970"/>
                </a:lnTo>
                <a:lnTo>
                  <a:pt x="54281" y="59041"/>
                </a:lnTo>
                <a:lnTo>
                  <a:pt x="54610" y="58143"/>
                </a:lnTo>
                <a:lnTo>
                  <a:pt x="55089" y="57305"/>
                </a:lnTo>
                <a:lnTo>
                  <a:pt x="55718" y="56586"/>
                </a:lnTo>
                <a:lnTo>
                  <a:pt x="63862" y="48443"/>
                </a:lnTo>
                <a:lnTo>
                  <a:pt x="62514" y="47934"/>
                </a:lnTo>
                <a:lnTo>
                  <a:pt x="61137" y="47574"/>
                </a:lnTo>
                <a:lnTo>
                  <a:pt x="59670" y="47335"/>
                </a:lnTo>
                <a:lnTo>
                  <a:pt x="58173" y="47275"/>
                </a:lnTo>
                <a:close/>
                <a:moveTo>
                  <a:pt x="58173" y="18173"/>
                </a:moveTo>
                <a:lnTo>
                  <a:pt x="55059" y="18293"/>
                </a:lnTo>
                <a:lnTo>
                  <a:pt x="52005" y="18622"/>
                </a:lnTo>
                <a:lnTo>
                  <a:pt x="49011" y="19161"/>
                </a:lnTo>
                <a:lnTo>
                  <a:pt x="46107" y="19880"/>
                </a:lnTo>
                <a:lnTo>
                  <a:pt x="43263" y="20808"/>
                </a:lnTo>
                <a:lnTo>
                  <a:pt x="40508" y="21886"/>
                </a:lnTo>
                <a:lnTo>
                  <a:pt x="37844" y="23203"/>
                </a:lnTo>
                <a:lnTo>
                  <a:pt x="35299" y="24640"/>
                </a:lnTo>
                <a:lnTo>
                  <a:pt x="32874" y="26257"/>
                </a:lnTo>
                <a:lnTo>
                  <a:pt x="30568" y="28023"/>
                </a:lnTo>
                <a:lnTo>
                  <a:pt x="28353" y="29970"/>
                </a:lnTo>
                <a:lnTo>
                  <a:pt x="26317" y="32005"/>
                </a:lnTo>
                <a:lnTo>
                  <a:pt x="24401" y="34221"/>
                </a:lnTo>
                <a:lnTo>
                  <a:pt x="22604" y="36497"/>
                </a:lnTo>
                <a:lnTo>
                  <a:pt x="21017" y="38952"/>
                </a:lnTo>
                <a:lnTo>
                  <a:pt x="19550" y="41497"/>
                </a:lnTo>
                <a:lnTo>
                  <a:pt x="18263" y="44131"/>
                </a:lnTo>
                <a:lnTo>
                  <a:pt x="17155" y="46916"/>
                </a:lnTo>
                <a:lnTo>
                  <a:pt x="16257" y="49730"/>
                </a:lnTo>
                <a:lnTo>
                  <a:pt x="15538" y="52664"/>
                </a:lnTo>
                <a:lnTo>
                  <a:pt x="14970" y="55628"/>
                </a:lnTo>
                <a:lnTo>
                  <a:pt x="14640" y="58682"/>
                </a:lnTo>
                <a:lnTo>
                  <a:pt x="14550" y="61826"/>
                </a:lnTo>
                <a:lnTo>
                  <a:pt x="14640" y="64940"/>
                </a:lnTo>
                <a:lnTo>
                  <a:pt x="14970" y="67994"/>
                </a:lnTo>
                <a:lnTo>
                  <a:pt x="15538" y="70988"/>
                </a:lnTo>
                <a:lnTo>
                  <a:pt x="16257" y="73892"/>
                </a:lnTo>
                <a:lnTo>
                  <a:pt x="17155" y="76736"/>
                </a:lnTo>
                <a:lnTo>
                  <a:pt x="18263" y="79491"/>
                </a:lnTo>
                <a:lnTo>
                  <a:pt x="19550" y="82155"/>
                </a:lnTo>
                <a:lnTo>
                  <a:pt x="21017" y="84700"/>
                </a:lnTo>
                <a:lnTo>
                  <a:pt x="22604" y="87125"/>
                </a:lnTo>
                <a:lnTo>
                  <a:pt x="24401" y="89431"/>
                </a:lnTo>
                <a:lnTo>
                  <a:pt x="26317" y="91646"/>
                </a:lnTo>
                <a:lnTo>
                  <a:pt x="28353" y="93682"/>
                </a:lnTo>
                <a:lnTo>
                  <a:pt x="30568" y="95598"/>
                </a:lnTo>
                <a:lnTo>
                  <a:pt x="32874" y="97395"/>
                </a:lnTo>
                <a:lnTo>
                  <a:pt x="35299" y="98982"/>
                </a:lnTo>
                <a:lnTo>
                  <a:pt x="37844" y="100449"/>
                </a:lnTo>
                <a:lnTo>
                  <a:pt x="40508" y="101736"/>
                </a:lnTo>
                <a:lnTo>
                  <a:pt x="43263" y="102844"/>
                </a:lnTo>
                <a:lnTo>
                  <a:pt x="46107" y="103742"/>
                </a:lnTo>
                <a:lnTo>
                  <a:pt x="49011" y="104461"/>
                </a:lnTo>
                <a:lnTo>
                  <a:pt x="52005" y="105029"/>
                </a:lnTo>
                <a:lnTo>
                  <a:pt x="55059" y="105359"/>
                </a:lnTo>
                <a:lnTo>
                  <a:pt x="58173" y="105449"/>
                </a:lnTo>
                <a:lnTo>
                  <a:pt x="61317" y="105359"/>
                </a:lnTo>
                <a:lnTo>
                  <a:pt x="64371" y="105029"/>
                </a:lnTo>
                <a:lnTo>
                  <a:pt x="67335" y="104461"/>
                </a:lnTo>
                <a:lnTo>
                  <a:pt x="70269" y="103742"/>
                </a:lnTo>
                <a:lnTo>
                  <a:pt x="73083" y="102844"/>
                </a:lnTo>
                <a:lnTo>
                  <a:pt x="75868" y="101736"/>
                </a:lnTo>
                <a:lnTo>
                  <a:pt x="78502" y="100449"/>
                </a:lnTo>
                <a:lnTo>
                  <a:pt x="81047" y="98982"/>
                </a:lnTo>
                <a:lnTo>
                  <a:pt x="83502" y="97395"/>
                </a:lnTo>
                <a:lnTo>
                  <a:pt x="85778" y="95598"/>
                </a:lnTo>
                <a:lnTo>
                  <a:pt x="87994" y="93682"/>
                </a:lnTo>
                <a:lnTo>
                  <a:pt x="90029" y="91646"/>
                </a:lnTo>
                <a:lnTo>
                  <a:pt x="91976" y="89431"/>
                </a:lnTo>
                <a:lnTo>
                  <a:pt x="93742" y="87125"/>
                </a:lnTo>
                <a:lnTo>
                  <a:pt x="95359" y="84700"/>
                </a:lnTo>
                <a:lnTo>
                  <a:pt x="96796" y="82155"/>
                </a:lnTo>
                <a:lnTo>
                  <a:pt x="98113" y="79491"/>
                </a:lnTo>
                <a:lnTo>
                  <a:pt x="99191" y="76736"/>
                </a:lnTo>
                <a:lnTo>
                  <a:pt x="100119" y="73892"/>
                </a:lnTo>
                <a:lnTo>
                  <a:pt x="100838" y="70988"/>
                </a:lnTo>
                <a:lnTo>
                  <a:pt x="101377" y="67994"/>
                </a:lnTo>
                <a:lnTo>
                  <a:pt x="101706" y="64940"/>
                </a:lnTo>
                <a:lnTo>
                  <a:pt x="101826" y="61826"/>
                </a:lnTo>
                <a:lnTo>
                  <a:pt x="101706" y="58832"/>
                </a:lnTo>
                <a:lnTo>
                  <a:pt x="101407" y="55898"/>
                </a:lnTo>
                <a:lnTo>
                  <a:pt x="100898" y="52994"/>
                </a:lnTo>
                <a:lnTo>
                  <a:pt x="100269" y="50179"/>
                </a:lnTo>
                <a:lnTo>
                  <a:pt x="99371" y="47425"/>
                </a:lnTo>
                <a:lnTo>
                  <a:pt x="98353" y="44760"/>
                </a:lnTo>
                <a:lnTo>
                  <a:pt x="97155" y="42185"/>
                </a:lnTo>
                <a:lnTo>
                  <a:pt x="95808" y="39700"/>
                </a:lnTo>
                <a:lnTo>
                  <a:pt x="94281" y="37335"/>
                </a:lnTo>
                <a:lnTo>
                  <a:pt x="92664" y="35059"/>
                </a:lnTo>
                <a:lnTo>
                  <a:pt x="82245" y="45449"/>
                </a:lnTo>
                <a:lnTo>
                  <a:pt x="83532" y="47514"/>
                </a:lnTo>
                <a:lnTo>
                  <a:pt x="84610" y="49670"/>
                </a:lnTo>
                <a:lnTo>
                  <a:pt x="85568" y="51976"/>
                </a:lnTo>
                <a:lnTo>
                  <a:pt x="86287" y="54281"/>
                </a:lnTo>
                <a:lnTo>
                  <a:pt x="86826" y="56736"/>
                </a:lnTo>
                <a:lnTo>
                  <a:pt x="87155" y="59221"/>
                </a:lnTo>
                <a:lnTo>
                  <a:pt x="87275" y="61826"/>
                </a:lnTo>
                <a:lnTo>
                  <a:pt x="87155" y="64341"/>
                </a:lnTo>
                <a:lnTo>
                  <a:pt x="86826" y="66766"/>
                </a:lnTo>
                <a:lnTo>
                  <a:pt x="86317" y="69161"/>
                </a:lnTo>
                <a:lnTo>
                  <a:pt x="85628" y="71467"/>
                </a:lnTo>
                <a:lnTo>
                  <a:pt x="84760" y="73682"/>
                </a:lnTo>
                <a:lnTo>
                  <a:pt x="83682" y="75808"/>
                </a:lnTo>
                <a:lnTo>
                  <a:pt x="82485" y="77844"/>
                </a:lnTo>
                <a:lnTo>
                  <a:pt x="81077" y="79730"/>
                </a:lnTo>
                <a:lnTo>
                  <a:pt x="79550" y="81526"/>
                </a:lnTo>
                <a:lnTo>
                  <a:pt x="77904" y="83203"/>
                </a:lnTo>
                <a:lnTo>
                  <a:pt x="76107" y="84730"/>
                </a:lnTo>
                <a:lnTo>
                  <a:pt x="74221" y="86107"/>
                </a:lnTo>
                <a:lnTo>
                  <a:pt x="72185" y="87305"/>
                </a:lnTo>
                <a:lnTo>
                  <a:pt x="70029" y="88413"/>
                </a:lnTo>
                <a:lnTo>
                  <a:pt x="67814" y="89281"/>
                </a:lnTo>
                <a:lnTo>
                  <a:pt x="65538" y="89970"/>
                </a:lnTo>
                <a:lnTo>
                  <a:pt x="63113" y="90479"/>
                </a:lnTo>
                <a:lnTo>
                  <a:pt x="60688" y="90808"/>
                </a:lnTo>
                <a:lnTo>
                  <a:pt x="58173" y="90898"/>
                </a:lnTo>
                <a:lnTo>
                  <a:pt x="55658" y="90808"/>
                </a:lnTo>
                <a:lnTo>
                  <a:pt x="53233" y="90479"/>
                </a:lnTo>
                <a:lnTo>
                  <a:pt x="50838" y="89970"/>
                </a:lnTo>
                <a:lnTo>
                  <a:pt x="48532" y="89281"/>
                </a:lnTo>
                <a:lnTo>
                  <a:pt x="46317" y="88413"/>
                </a:lnTo>
                <a:lnTo>
                  <a:pt x="44191" y="87305"/>
                </a:lnTo>
                <a:lnTo>
                  <a:pt x="42155" y="86107"/>
                </a:lnTo>
                <a:lnTo>
                  <a:pt x="40269" y="84730"/>
                </a:lnTo>
                <a:lnTo>
                  <a:pt x="38473" y="83203"/>
                </a:lnTo>
                <a:lnTo>
                  <a:pt x="36796" y="81526"/>
                </a:lnTo>
                <a:lnTo>
                  <a:pt x="35269" y="79730"/>
                </a:lnTo>
                <a:lnTo>
                  <a:pt x="33892" y="77844"/>
                </a:lnTo>
                <a:lnTo>
                  <a:pt x="32694" y="75808"/>
                </a:lnTo>
                <a:lnTo>
                  <a:pt x="31586" y="73682"/>
                </a:lnTo>
                <a:lnTo>
                  <a:pt x="30718" y="71467"/>
                </a:lnTo>
                <a:lnTo>
                  <a:pt x="30029" y="69161"/>
                </a:lnTo>
                <a:lnTo>
                  <a:pt x="29520" y="66766"/>
                </a:lnTo>
                <a:lnTo>
                  <a:pt x="29191" y="64341"/>
                </a:lnTo>
                <a:lnTo>
                  <a:pt x="29101" y="61826"/>
                </a:lnTo>
                <a:lnTo>
                  <a:pt x="29191" y="59311"/>
                </a:lnTo>
                <a:lnTo>
                  <a:pt x="29520" y="56886"/>
                </a:lnTo>
                <a:lnTo>
                  <a:pt x="30029" y="54461"/>
                </a:lnTo>
                <a:lnTo>
                  <a:pt x="30718" y="52185"/>
                </a:lnTo>
                <a:lnTo>
                  <a:pt x="31586" y="49970"/>
                </a:lnTo>
                <a:lnTo>
                  <a:pt x="32694" y="47814"/>
                </a:lnTo>
                <a:lnTo>
                  <a:pt x="33892" y="45778"/>
                </a:lnTo>
                <a:lnTo>
                  <a:pt x="35269" y="43892"/>
                </a:lnTo>
                <a:lnTo>
                  <a:pt x="36796" y="42095"/>
                </a:lnTo>
                <a:lnTo>
                  <a:pt x="38473" y="40449"/>
                </a:lnTo>
                <a:lnTo>
                  <a:pt x="40269" y="38922"/>
                </a:lnTo>
                <a:lnTo>
                  <a:pt x="42155" y="37514"/>
                </a:lnTo>
                <a:lnTo>
                  <a:pt x="44191" y="36317"/>
                </a:lnTo>
                <a:lnTo>
                  <a:pt x="46317" y="35239"/>
                </a:lnTo>
                <a:lnTo>
                  <a:pt x="48532" y="34371"/>
                </a:lnTo>
                <a:lnTo>
                  <a:pt x="50838" y="33682"/>
                </a:lnTo>
                <a:lnTo>
                  <a:pt x="53233" y="33173"/>
                </a:lnTo>
                <a:lnTo>
                  <a:pt x="55658" y="32844"/>
                </a:lnTo>
                <a:lnTo>
                  <a:pt x="58173" y="32724"/>
                </a:lnTo>
                <a:lnTo>
                  <a:pt x="60778" y="32844"/>
                </a:lnTo>
                <a:lnTo>
                  <a:pt x="63263" y="33173"/>
                </a:lnTo>
                <a:lnTo>
                  <a:pt x="65718" y="33712"/>
                </a:lnTo>
                <a:lnTo>
                  <a:pt x="68023" y="34431"/>
                </a:lnTo>
                <a:lnTo>
                  <a:pt x="70329" y="35389"/>
                </a:lnTo>
                <a:lnTo>
                  <a:pt x="72485" y="36467"/>
                </a:lnTo>
                <a:lnTo>
                  <a:pt x="74550" y="37754"/>
                </a:lnTo>
                <a:lnTo>
                  <a:pt x="84940" y="27335"/>
                </a:lnTo>
                <a:lnTo>
                  <a:pt x="82664" y="25718"/>
                </a:lnTo>
                <a:lnTo>
                  <a:pt x="80299" y="24191"/>
                </a:lnTo>
                <a:lnTo>
                  <a:pt x="77814" y="22844"/>
                </a:lnTo>
                <a:lnTo>
                  <a:pt x="75239" y="21646"/>
                </a:lnTo>
                <a:lnTo>
                  <a:pt x="72574" y="20628"/>
                </a:lnTo>
                <a:lnTo>
                  <a:pt x="69820" y="19730"/>
                </a:lnTo>
                <a:lnTo>
                  <a:pt x="67005" y="19101"/>
                </a:lnTo>
                <a:lnTo>
                  <a:pt x="64101" y="18592"/>
                </a:lnTo>
                <a:lnTo>
                  <a:pt x="61167" y="18293"/>
                </a:lnTo>
                <a:lnTo>
                  <a:pt x="58173" y="18173"/>
                </a:lnTo>
                <a:close/>
                <a:moveTo>
                  <a:pt x="104580" y="0"/>
                </a:moveTo>
                <a:lnTo>
                  <a:pt x="102005" y="17994"/>
                </a:lnTo>
                <a:lnTo>
                  <a:pt x="120000" y="15419"/>
                </a:lnTo>
                <a:lnTo>
                  <a:pt x="106317" y="29131"/>
                </a:lnTo>
                <a:lnTo>
                  <a:pt x="108143" y="31976"/>
                </a:lnTo>
                <a:lnTo>
                  <a:pt x="109790" y="34940"/>
                </a:lnTo>
                <a:lnTo>
                  <a:pt x="111287" y="37994"/>
                </a:lnTo>
                <a:lnTo>
                  <a:pt x="112574" y="41167"/>
                </a:lnTo>
                <a:lnTo>
                  <a:pt x="113712" y="44401"/>
                </a:lnTo>
                <a:lnTo>
                  <a:pt x="114640" y="47754"/>
                </a:lnTo>
                <a:lnTo>
                  <a:pt x="115389" y="51167"/>
                </a:lnTo>
                <a:lnTo>
                  <a:pt x="115928" y="54640"/>
                </a:lnTo>
                <a:lnTo>
                  <a:pt x="116257" y="58203"/>
                </a:lnTo>
                <a:lnTo>
                  <a:pt x="116377" y="61826"/>
                </a:lnTo>
                <a:lnTo>
                  <a:pt x="116257" y="65479"/>
                </a:lnTo>
                <a:lnTo>
                  <a:pt x="115928" y="69131"/>
                </a:lnTo>
                <a:lnTo>
                  <a:pt x="115359" y="72664"/>
                </a:lnTo>
                <a:lnTo>
                  <a:pt x="114580" y="76137"/>
                </a:lnTo>
                <a:lnTo>
                  <a:pt x="113592" y="79520"/>
                </a:lnTo>
                <a:lnTo>
                  <a:pt x="112425" y="82844"/>
                </a:lnTo>
                <a:lnTo>
                  <a:pt x="111077" y="86077"/>
                </a:lnTo>
                <a:lnTo>
                  <a:pt x="109550" y="89161"/>
                </a:lnTo>
                <a:lnTo>
                  <a:pt x="107814" y="92185"/>
                </a:lnTo>
                <a:lnTo>
                  <a:pt x="105928" y="95059"/>
                </a:lnTo>
                <a:lnTo>
                  <a:pt x="103892" y="97814"/>
                </a:lnTo>
                <a:lnTo>
                  <a:pt x="101676" y="100479"/>
                </a:lnTo>
                <a:lnTo>
                  <a:pt x="99311" y="102934"/>
                </a:lnTo>
                <a:lnTo>
                  <a:pt x="96826" y="105299"/>
                </a:lnTo>
                <a:lnTo>
                  <a:pt x="94191" y="107514"/>
                </a:lnTo>
                <a:lnTo>
                  <a:pt x="91407" y="109550"/>
                </a:lnTo>
                <a:lnTo>
                  <a:pt x="88532" y="111467"/>
                </a:lnTo>
                <a:lnTo>
                  <a:pt x="85538" y="113203"/>
                </a:lnTo>
                <a:lnTo>
                  <a:pt x="82425" y="114730"/>
                </a:lnTo>
                <a:lnTo>
                  <a:pt x="79191" y="116077"/>
                </a:lnTo>
                <a:lnTo>
                  <a:pt x="75898" y="117245"/>
                </a:lnTo>
                <a:lnTo>
                  <a:pt x="72514" y="118203"/>
                </a:lnTo>
                <a:lnTo>
                  <a:pt x="69011" y="118982"/>
                </a:lnTo>
                <a:lnTo>
                  <a:pt x="65479" y="119550"/>
                </a:lnTo>
                <a:lnTo>
                  <a:pt x="61856" y="119880"/>
                </a:lnTo>
                <a:lnTo>
                  <a:pt x="58173" y="120000"/>
                </a:lnTo>
                <a:lnTo>
                  <a:pt x="54520" y="119880"/>
                </a:lnTo>
                <a:lnTo>
                  <a:pt x="50868" y="119550"/>
                </a:lnTo>
                <a:lnTo>
                  <a:pt x="47335" y="118982"/>
                </a:lnTo>
                <a:lnTo>
                  <a:pt x="43862" y="118203"/>
                </a:lnTo>
                <a:lnTo>
                  <a:pt x="40479" y="117245"/>
                </a:lnTo>
                <a:lnTo>
                  <a:pt x="37155" y="116077"/>
                </a:lnTo>
                <a:lnTo>
                  <a:pt x="33922" y="114730"/>
                </a:lnTo>
                <a:lnTo>
                  <a:pt x="30838" y="113203"/>
                </a:lnTo>
                <a:lnTo>
                  <a:pt x="27814" y="111467"/>
                </a:lnTo>
                <a:lnTo>
                  <a:pt x="24940" y="109550"/>
                </a:lnTo>
                <a:lnTo>
                  <a:pt x="22185" y="107514"/>
                </a:lnTo>
                <a:lnTo>
                  <a:pt x="19520" y="105299"/>
                </a:lnTo>
                <a:lnTo>
                  <a:pt x="17065" y="102934"/>
                </a:lnTo>
                <a:lnTo>
                  <a:pt x="14700" y="100479"/>
                </a:lnTo>
                <a:lnTo>
                  <a:pt x="12485" y="97814"/>
                </a:lnTo>
                <a:lnTo>
                  <a:pt x="10449" y="95059"/>
                </a:lnTo>
                <a:lnTo>
                  <a:pt x="8532" y="92185"/>
                </a:lnTo>
                <a:lnTo>
                  <a:pt x="6796" y="89161"/>
                </a:lnTo>
                <a:lnTo>
                  <a:pt x="5269" y="86077"/>
                </a:lnTo>
                <a:lnTo>
                  <a:pt x="3922" y="82844"/>
                </a:lnTo>
                <a:lnTo>
                  <a:pt x="2754" y="79520"/>
                </a:lnTo>
                <a:lnTo>
                  <a:pt x="1796" y="76137"/>
                </a:lnTo>
                <a:lnTo>
                  <a:pt x="1017" y="72664"/>
                </a:lnTo>
                <a:lnTo>
                  <a:pt x="449" y="69131"/>
                </a:lnTo>
                <a:lnTo>
                  <a:pt x="119" y="65479"/>
                </a:lnTo>
                <a:lnTo>
                  <a:pt x="0" y="61826"/>
                </a:lnTo>
                <a:lnTo>
                  <a:pt x="119" y="58143"/>
                </a:lnTo>
                <a:lnTo>
                  <a:pt x="449" y="54520"/>
                </a:lnTo>
                <a:lnTo>
                  <a:pt x="1017" y="50988"/>
                </a:lnTo>
                <a:lnTo>
                  <a:pt x="1796" y="47485"/>
                </a:lnTo>
                <a:lnTo>
                  <a:pt x="2754" y="44101"/>
                </a:lnTo>
                <a:lnTo>
                  <a:pt x="3922" y="40808"/>
                </a:lnTo>
                <a:lnTo>
                  <a:pt x="5269" y="37574"/>
                </a:lnTo>
                <a:lnTo>
                  <a:pt x="6796" y="34461"/>
                </a:lnTo>
                <a:lnTo>
                  <a:pt x="8532" y="31467"/>
                </a:lnTo>
                <a:lnTo>
                  <a:pt x="10449" y="28592"/>
                </a:lnTo>
                <a:lnTo>
                  <a:pt x="12485" y="25808"/>
                </a:lnTo>
                <a:lnTo>
                  <a:pt x="14700" y="23173"/>
                </a:lnTo>
                <a:lnTo>
                  <a:pt x="17065" y="20688"/>
                </a:lnTo>
                <a:lnTo>
                  <a:pt x="19520" y="18323"/>
                </a:lnTo>
                <a:lnTo>
                  <a:pt x="22185" y="16107"/>
                </a:lnTo>
                <a:lnTo>
                  <a:pt x="24940" y="14071"/>
                </a:lnTo>
                <a:lnTo>
                  <a:pt x="27814" y="12185"/>
                </a:lnTo>
                <a:lnTo>
                  <a:pt x="30838" y="10449"/>
                </a:lnTo>
                <a:lnTo>
                  <a:pt x="33922" y="8922"/>
                </a:lnTo>
                <a:lnTo>
                  <a:pt x="37155" y="7574"/>
                </a:lnTo>
                <a:lnTo>
                  <a:pt x="40479" y="6407"/>
                </a:lnTo>
                <a:lnTo>
                  <a:pt x="43862" y="5419"/>
                </a:lnTo>
                <a:lnTo>
                  <a:pt x="47335" y="4640"/>
                </a:lnTo>
                <a:lnTo>
                  <a:pt x="50868" y="4071"/>
                </a:lnTo>
                <a:lnTo>
                  <a:pt x="54520" y="3742"/>
                </a:lnTo>
                <a:lnTo>
                  <a:pt x="58173" y="3622"/>
                </a:lnTo>
                <a:lnTo>
                  <a:pt x="61796" y="3742"/>
                </a:lnTo>
                <a:lnTo>
                  <a:pt x="65359" y="4071"/>
                </a:lnTo>
                <a:lnTo>
                  <a:pt x="68832" y="4610"/>
                </a:lnTo>
                <a:lnTo>
                  <a:pt x="72245" y="5359"/>
                </a:lnTo>
                <a:lnTo>
                  <a:pt x="75598" y="6287"/>
                </a:lnTo>
                <a:lnTo>
                  <a:pt x="78832" y="7425"/>
                </a:lnTo>
                <a:lnTo>
                  <a:pt x="82005" y="8712"/>
                </a:lnTo>
                <a:lnTo>
                  <a:pt x="85059" y="10209"/>
                </a:lnTo>
                <a:lnTo>
                  <a:pt x="88023" y="11856"/>
                </a:lnTo>
                <a:lnTo>
                  <a:pt x="90868" y="13682"/>
                </a:lnTo>
                <a:lnTo>
                  <a:pt x="10458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Título 2">
            <a:extLst>
              <a:ext uri="{FF2B5EF4-FFF2-40B4-BE49-F238E27FC236}">
                <a16:creationId xmlns:a16="http://schemas.microsoft.com/office/drawing/2014/main" id="{DE2B325F-B316-4E3B-9A52-180A5978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0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22</a:t>
            </a:fld>
            <a:endParaRPr/>
          </a:p>
        </p:txBody>
      </p:sp>
      <p:sp>
        <p:nvSpPr>
          <p:cNvPr id="334" name="Google Shape;334;p30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30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8280300" cy="375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accent5"/>
                </a:solidFill>
              </a:rPr>
              <a:t>Evaluation </a:t>
            </a:r>
            <a:r>
              <a:rPr lang="en-GB" sz="1800" b="1" dirty="0">
                <a:solidFill>
                  <a:schemeClr val="accent5"/>
                </a:solidFill>
              </a:rPr>
              <a:t>(</a:t>
            </a:r>
            <a:r>
              <a:rPr lang="en-GB" sz="1800" b="1" dirty="0" err="1">
                <a:solidFill>
                  <a:schemeClr val="accent5"/>
                </a:solidFill>
              </a:rPr>
              <a:t>Avaliação</a:t>
            </a:r>
            <a:r>
              <a:rPr lang="en-GB" sz="1800" b="1" dirty="0">
                <a:solidFill>
                  <a:schemeClr val="accent5"/>
                </a:solidFill>
              </a:rPr>
              <a:t> dos </a:t>
            </a:r>
            <a:r>
              <a:rPr lang="en-GB" sz="1800" b="1" dirty="0" err="1">
                <a:solidFill>
                  <a:schemeClr val="accent5"/>
                </a:solidFill>
              </a:rPr>
              <a:t>Modelos</a:t>
            </a:r>
            <a:r>
              <a:rPr lang="en-GB" sz="1800" b="1" dirty="0">
                <a:solidFill>
                  <a:schemeClr val="accent5"/>
                </a:solidFill>
              </a:rPr>
              <a:t> e </a:t>
            </a:r>
            <a:r>
              <a:rPr lang="en-GB" sz="1800" b="1" dirty="0" err="1">
                <a:solidFill>
                  <a:schemeClr val="accent5"/>
                </a:solidFill>
              </a:rPr>
              <a:t>Resultados</a:t>
            </a:r>
            <a:r>
              <a:rPr lang="en-GB" sz="1800" b="1" dirty="0">
                <a:solidFill>
                  <a:schemeClr val="accent5"/>
                </a:solidFill>
              </a:rPr>
              <a:t>)</a:t>
            </a:r>
            <a:r>
              <a:rPr lang="en-GB" sz="2000" b="1" dirty="0">
                <a:solidFill>
                  <a:schemeClr val="accent5"/>
                </a:solidFill>
              </a:rPr>
              <a:t>:</a:t>
            </a:r>
            <a:r>
              <a:rPr lang="en-GB" sz="1800" dirty="0"/>
              <a:t> </a:t>
            </a:r>
            <a:endParaRPr sz="1800" dirty="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⇁"/>
            </a:pPr>
            <a:r>
              <a:rPr lang="en-GB" sz="1800" dirty="0" err="1"/>
              <a:t>Avaliar</a:t>
            </a:r>
            <a:r>
              <a:rPr lang="en-GB" sz="1800" dirty="0"/>
              <a:t> </a:t>
            </a:r>
            <a:r>
              <a:rPr lang="en-GB" sz="1800" dirty="0" err="1"/>
              <a:t>os</a:t>
            </a:r>
            <a:r>
              <a:rPr lang="en-GB" sz="1800" dirty="0"/>
              <a:t> </a:t>
            </a:r>
            <a:r>
              <a:rPr lang="en-GB" sz="1800" dirty="0" err="1"/>
              <a:t>resultados</a:t>
            </a:r>
            <a:r>
              <a:rPr lang="en-GB" sz="1800" dirty="0"/>
              <a:t>, </a:t>
            </a:r>
            <a:r>
              <a:rPr lang="en-GB" sz="1800" dirty="0" err="1"/>
              <a:t>i.e</a:t>
            </a:r>
            <a:r>
              <a:rPr lang="en-GB" sz="1800" dirty="0"/>
              <a:t>, </a:t>
            </a:r>
            <a:r>
              <a:rPr lang="en-GB" sz="1800" dirty="0" err="1"/>
              <a:t>determinar</a:t>
            </a:r>
            <a:r>
              <a:rPr lang="en-GB" sz="1800" dirty="0"/>
              <a:t> se </a:t>
            </a:r>
            <a:r>
              <a:rPr lang="en-GB" sz="1800" dirty="0" err="1"/>
              <a:t>os</a:t>
            </a:r>
            <a:r>
              <a:rPr lang="en-GB" sz="1800" dirty="0"/>
              <a:t> </a:t>
            </a:r>
            <a:r>
              <a:rPr lang="en-GB" sz="1800" dirty="0" err="1"/>
              <a:t>resultados</a:t>
            </a:r>
            <a:r>
              <a:rPr lang="en-GB" sz="1800" dirty="0"/>
              <a:t> </a:t>
            </a:r>
            <a:r>
              <a:rPr lang="en-GB" sz="1800" dirty="0" err="1"/>
              <a:t>cumprem</a:t>
            </a:r>
            <a:r>
              <a:rPr lang="en-GB" sz="1800" dirty="0"/>
              <a:t> </a:t>
            </a:r>
            <a:r>
              <a:rPr lang="en-GB" sz="1800" dirty="0" err="1"/>
              <a:t>os</a:t>
            </a:r>
            <a:r>
              <a:rPr lang="en-GB" sz="1800" dirty="0"/>
              <a:t> </a:t>
            </a:r>
            <a:r>
              <a:rPr lang="en-GB" sz="1800" dirty="0" err="1"/>
              <a:t>objetivos</a:t>
            </a:r>
            <a:r>
              <a:rPr lang="en-GB" sz="1800" dirty="0"/>
              <a:t> </a:t>
            </a:r>
            <a:r>
              <a:rPr lang="en-GB" sz="1800" dirty="0" err="1"/>
              <a:t>iniciais</a:t>
            </a:r>
            <a:endParaRPr sz="18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800" dirty="0" err="1"/>
              <a:t>Rever</a:t>
            </a:r>
            <a:r>
              <a:rPr lang="en-GB" sz="1800" dirty="0"/>
              <a:t> o </a:t>
            </a:r>
            <a:r>
              <a:rPr lang="en-GB" sz="1800" dirty="0" err="1"/>
              <a:t>processo</a:t>
            </a:r>
            <a:r>
              <a:rPr lang="en-GB" sz="1800" dirty="0"/>
              <a:t> </a:t>
            </a:r>
            <a:endParaRPr sz="2000" b="1" dirty="0">
              <a:solidFill>
                <a:schemeClr val="accent5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accent5"/>
                </a:solidFill>
              </a:rPr>
              <a:t>Deployment </a:t>
            </a:r>
            <a:r>
              <a:rPr lang="en-GB" sz="1800" b="1" dirty="0">
                <a:solidFill>
                  <a:schemeClr val="accent5"/>
                </a:solidFill>
              </a:rPr>
              <a:t>(</a:t>
            </a:r>
            <a:r>
              <a:rPr lang="en-GB" sz="1800" b="1" dirty="0" err="1">
                <a:solidFill>
                  <a:schemeClr val="accent5"/>
                </a:solidFill>
              </a:rPr>
              <a:t>Implementação</a:t>
            </a:r>
            <a:r>
              <a:rPr lang="en-GB" sz="1800" b="1" dirty="0">
                <a:solidFill>
                  <a:schemeClr val="accent5"/>
                </a:solidFill>
              </a:rPr>
              <a:t>)</a:t>
            </a:r>
            <a:r>
              <a:rPr lang="en-GB" sz="2000" b="1" dirty="0">
                <a:solidFill>
                  <a:schemeClr val="accent5"/>
                </a:solidFill>
              </a:rPr>
              <a:t>:</a:t>
            </a:r>
            <a:endParaRPr sz="1800" dirty="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⇁"/>
            </a:pPr>
            <a:r>
              <a:rPr lang="en-GB" sz="1800" dirty="0" err="1"/>
              <a:t>Colocar</a:t>
            </a:r>
            <a:r>
              <a:rPr lang="en-GB" sz="1800" dirty="0"/>
              <a:t> </a:t>
            </a:r>
            <a:r>
              <a:rPr lang="en-GB" sz="1800" dirty="0" err="1"/>
              <a:t>os</a:t>
            </a:r>
            <a:r>
              <a:rPr lang="en-GB" sz="1800" dirty="0"/>
              <a:t> </a:t>
            </a:r>
            <a:r>
              <a:rPr lang="en-GB" sz="1800" dirty="0" err="1"/>
              <a:t>modelos</a:t>
            </a:r>
            <a:r>
              <a:rPr lang="en-GB" sz="1800" dirty="0"/>
              <a:t> </a:t>
            </a:r>
            <a:r>
              <a:rPr lang="en-GB" sz="1800" dirty="0" err="1"/>
              <a:t>finais</a:t>
            </a:r>
            <a:r>
              <a:rPr lang="en-GB" sz="1800" dirty="0"/>
              <a:t> </a:t>
            </a:r>
            <a:r>
              <a:rPr lang="en-GB" sz="1800" dirty="0" err="1"/>
              <a:t>em</a:t>
            </a:r>
            <a:r>
              <a:rPr lang="en-GB" sz="1800" dirty="0"/>
              <a:t> </a:t>
            </a:r>
            <a:r>
              <a:rPr lang="en-GB" sz="1800" dirty="0" err="1"/>
              <a:t>prática</a:t>
            </a:r>
            <a:endParaRPr sz="18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800" dirty="0" err="1"/>
              <a:t>Monitorização</a:t>
            </a:r>
            <a:r>
              <a:rPr lang="en-GB" sz="1800" dirty="0"/>
              <a:t> e </a:t>
            </a:r>
            <a:r>
              <a:rPr lang="en-GB" sz="1800" dirty="0" err="1"/>
              <a:t>manutenção</a:t>
            </a:r>
            <a:r>
              <a:rPr lang="en-GB" sz="1800" dirty="0"/>
              <a:t> dos </a:t>
            </a:r>
            <a:r>
              <a:rPr lang="en-GB" sz="1800" dirty="0" err="1"/>
              <a:t>modelos</a:t>
            </a:r>
            <a:endParaRPr sz="1600" dirty="0"/>
          </a:p>
        </p:txBody>
      </p:sp>
      <p:sp>
        <p:nvSpPr>
          <p:cNvPr id="8" name="Título 2">
            <a:extLst>
              <a:ext uri="{FF2B5EF4-FFF2-40B4-BE49-F238E27FC236}">
                <a16:creationId xmlns:a16="http://schemas.microsoft.com/office/drawing/2014/main" id="{91089672-4C2B-4D7D-9820-6B487EFE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1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23</a:t>
            </a:fld>
            <a:endParaRPr/>
          </a:p>
        </p:txBody>
      </p:sp>
      <p:sp>
        <p:nvSpPr>
          <p:cNvPr id="342" name="Google Shape;342;p31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31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5217000" cy="39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700" b="1">
                <a:solidFill>
                  <a:schemeClr val="accent5"/>
                </a:solidFill>
              </a:rPr>
              <a:t>Evaluation </a:t>
            </a:r>
            <a:r>
              <a:rPr lang="en-GB" b="1">
                <a:solidFill>
                  <a:schemeClr val="accent5"/>
                </a:solidFill>
              </a:rPr>
              <a:t>(Avaliação)</a:t>
            </a:r>
            <a:r>
              <a:rPr lang="en-GB" sz="1700" b="1">
                <a:solidFill>
                  <a:schemeClr val="accent5"/>
                </a:solidFill>
              </a:rPr>
              <a:t>:</a:t>
            </a:r>
            <a:endParaRPr/>
          </a:p>
        </p:txBody>
      </p:sp>
      <p:sp>
        <p:nvSpPr>
          <p:cNvPr id="344" name="Google Shape;344;p31"/>
          <p:cNvSpPr txBox="1">
            <a:spLocks noGrp="1"/>
          </p:cNvSpPr>
          <p:nvPr>
            <p:ph type="body" idx="1"/>
          </p:nvPr>
        </p:nvSpPr>
        <p:spPr>
          <a:xfrm>
            <a:off x="4240100" y="1328875"/>
            <a:ext cx="4875000" cy="12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 b="1">
                <a:solidFill>
                  <a:schemeClr val="accent3"/>
                </a:solidFill>
              </a:rPr>
              <a:t>Próximos passos</a:t>
            </a:r>
            <a:br>
              <a:rPr lang="en-GB" sz="1600" b="1">
                <a:solidFill>
                  <a:schemeClr val="accent3"/>
                </a:solidFill>
              </a:rPr>
            </a:br>
            <a:r>
              <a:rPr lang="en-GB" sz="1600"/>
              <a:t>Definição de parâmetros iniciais</a:t>
            </a:r>
            <a:br>
              <a:rPr lang="en-GB" sz="1600"/>
            </a:br>
            <a:r>
              <a:rPr lang="en-GB" sz="1600"/>
              <a:t>Descrever o modelo e a interpretação para o seu uso</a:t>
            </a:r>
            <a:br>
              <a:rPr lang="en-GB" sz="1600"/>
            </a:br>
            <a:endParaRPr sz="1600"/>
          </a:p>
        </p:txBody>
      </p:sp>
      <p:sp>
        <p:nvSpPr>
          <p:cNvPr id="345" name="Google Shape;345;p31"/>
          <p:cNvSpPr txBox="1">
            <a:spLocks noGrp="1"/>
          </p:cNvSpPr>
          <p:nvPr>
            <p:ph type="body" idx="1"/>
          </p:nvPr>
        </p:nvSpPr>
        <p:spPr>
          <a:xfrm>
            <a:off x="467900" y="1355450"/>
            <a:ext cx="3957300" cy="11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 b="1" dirty="0" err="1">
                <a:solidFill>
                  <a:schemeClr val="accent3"/>
                </a:solidFill>
              </a:rPr>
              <a:t>Decisão</a:t>
            </a:r>
            <a:br>
              <a:rPr lang="en-GB" sz="1600" b="1" dirty="0">
                <a:solidFill>
                  <a:schemeClr val="accent3"/>
                </a:solidFill>
              </a:rPr>
            </a:br>
            <a:r>
              <a:rPr lang="en-GB" sz="1600" dirty="0" err="1"/>
              <a:t>Avaliação</a:t>
            </a:r>
            <a:r>
              <a:rPr lang="en-GB" sz="1600" dirty="0"/>
              <a:t> </a:t>
            </a:r>
            <a:r>
              <a:rPr lang="en-GB" sz="1600" dirty="0" err="1"/>
              <a:t>detalhada</a:t>
            </a:r>
            <a:r>
              <a:rPr lang="en-GB" sz="1600" dirty="0"/>
              <a:t> dos </a:t>
            </a:r>
            <a:r>
              <a:rPr lang="en-GB" sz="1600" dirty="0" err="1"/>
              <a:t>resultados</a:t>
            </a:r>
            <a:br>
              <a:rPr lang="en-GB" sz="1600" dirty="0"/>
            </a:br>
            <a:r>
              <a:rPr lang="en-GB" sz="1600" dirty="0" err="1"/>
              <a:t>Redefinição</a:t>
            </a:r>
            <a:r>
              <a:rPr lang="en-GB" sz="1600" dirty="0"/>
              <a:t> dos </a:t>
            </a:r>
            <a:r>
              <a:rPr lang="en-GB" sz="1600" dirty="0" err="1"/>
              <a:t>modelos</a:t>
            </a:r>
            <a:r>
              <a:rPr lang="en-GB" sz="1600" dirty="0"/>
              <a:t> de DM</a:t>
            </a:r>
            <a:br>
              <a:rPr lang="en-GB" sz="1600" dirty="0"/>
            </a:br>
            <a:r>
              <a:rPr lang="en-GB" sz="1600" dirty="0" err="1"/>
              <a:t>Comparação</a:t>
            </a:r>
            <a:r>
              <a:rPr lang="en-GB" sz="1600" dirty="0"/>
              <a:t> com </a:t>
            </a:r>
            <a:r>
              <a:rPr lang="en-GB" sz="1600" dirty="0" err="1"/>
              <a:t>os</a:t>
            </a:r>
            <a:r>
              <a:rPr lang="en-GB" sz="1600" dirty="0"/>
              <a:t> </a:t>
            </a:r>
            <a:r>
              <a:rPr lang="en-GB" sz="1600" dirty="0" err="1"/>
              <a:t>critérios</a:t>
            </a:r>
            <a:r>
              <a:rPr lang="en-GB" sz="1600" dirty="0"/>
              <a:t> de </a:t>
            </a:r>
            <a:r>
              <a:rPr lang="en-GB" sz="1600" dirty="0" err="1"/>
              <a:t>sucesso</a:t>
            </a:r>
            <a:br>
              <a:rPr lang="en-GB" sz="1600" dirty="0"/>
            </a:br>
            <a:r>
              <a:rPr lang="en-GB" sz="1600" dirty="0" err="1"/>
              <a:t>Avaliação</a:t>
            </a:r>
            <a:r>
              <a:rPr lang="en-GB" sz="1600" dirty="0"/>
              <a:t> de </a:t>
            </a:r>
            <a:r>
              <a:rPr lang="en-GB" sz="1600" dirty="0" err="1"/>
              <a:t>potenciais</a:t>
            </a:r>
            <a:r>
              <a:rPr lang="en-GB" sz="1600" dirty="0"/>
              <a:t> </a:t>
            </a:r>
            <a:r>
              <a:rPr lang="en-GB" sz="1600" dirty="0" err="1"/>
              <a:t>correções</a:t>
            </a:r>
            <a:r>
              <a:rPr lang="en-GB" sz="1600" dirty="0"/>
              <a:t> </a:t>
            </a:r>
            <a:r>
              <a:rPr lang="en-GB" sz="1600" dirty="0" err="1"/>
              <a:t>nos</a:t>
            </a:r>
            <a:r>
              <a:rPr lang="en-GB" sz="1600" dirty="0"/>
              <a:t> dados</a:t>
            </a:r>
            <a:br>
              <a:rPr lang="en-GB" sz="1600" dirty="0"/>
            </a:br>
            <a:br>
              <a:rPr lang="en-GB" sz="1600" dirty="0"/>
            </a:br>
            <a:endParaRPr sz="1600" dirty="0"/>
          </a:p>
        </p:txBody>
      </p:sp>
      <p:sp>
        <p:nvSpPr>
          <p:cNvPr id="346" name="Google Shape;346;p31"/>
          <p:cNvSpPr txBox="1">
            <a:spLocks noGrp="1"/>
          </p:cNvSpPr>
          <p:nvPr>
            <p:ph type="body" idx="1"/>
          </p:nvPr>
        </p:nvSpPr>
        <p:spPr>
          <a:xfrm>
            <a:off x="1226025" y="3880100"/>
            <a:ext cx="7889100" cy="7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900" b="1">
                <a:solidFill>
                  <a:schemeClr val="accent5"/>
                </a:solidFill>
              </a:rPr>
              <a:t>Revisão crítica de resultados. Os critérios para o sucesso definidos foram atingidos?</a:t>
            </a:r>
            <a:endParaRPr sz="1900"/>
          </a:p>
        </p:txBody>
      </p:sp>
      <p:sp>
        <p:nvSpPr>
          <p:cNvPr id="347" name="Google Shape;347;p31"/>
          <p:cNvSpPr/>
          <p:nvPr/>
        </p:nvSpPr>
        <p:spPr>
          <a:xfrm>
            <a:off x="552824" y="3915611"/>
            <a:ext cx="673200" cy="67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58173" y="47275"/>
                </a:moveTo>
                <a:lnTo>
                  <a:pt x="56377" y="47395"/>
                </a:lnTo>
                <a:lnTo>
                  <a:pt x="54610" y="47694"/>
                </a:lnTo>
                <a:lnTo>
                  <a:pt x="52904" y="48263"/>
                </a:lnTo>
                <a:lnTo>
                  <a:pt x="51347" y="48982"/>
                </a:lnTo>
                <a:lnTo>
                  <a:pt x="49850" y="49880"/>
                </a:lnTo>
                <a:lnTo>
                  <a:pt x="48502" y="50958"/>
                </a:lnTo>
                <a:lnTo>
                  <a:pt x="47305" y="52155"/>
                </a:lnTo>
                <a:lnTo>
                  <a:pt x="46257" y="53502"/>
                </a:lnTo>
                <a:lnTo>
                  <a:pt x="45359" y="54970"/>
                </a:lnTo>
                <a:lnTo>
                  <a:pt x="44610" y="56556"/>
                </a:lnTo>
                <a:lnTo>
                  <a:pt x="44071" y="58263"/>
                </a:lnTo>
                <a:lnTo>
                  <a:pt x="43742" y="59970"/>
                </a:lnTo>
                <a:lnTo>
                  <a:pt x="43622" y="61826"/>
                </a:lnTo>
                <a:lnTo>
                  <a:pt x="43742" y="63622"/>
                </a:lnTo>
                <a:lnTo>
                  <a:pt x="44071" y="65389"/>
                </a:lnTo>
                <a:lnTo>
                  <a:pt x="44610" y="67095"/>
                </a:lnTo>
                <a:lnTo>
                  <a:pt x="45359" y="68652"/>
                </a:lnTo>
                <a:lnTo>
                  <a:pt x="46257" y="70149"/>
                </a:lnTo>
                <a:lnTo>
                  <a:pt x="47305" y="71497"/>
                </a:lnTo>
                <a:lnTo>
                  <a:pt x="48502" y="72694"/>
                </a:lnTo>
                <a:lnTo>
                  <a:pt x="49850" y="73742"/>
                </a:lnTo>
                <a:lnTo>
                  <a:pt x="51347" y="74640"/>
                </a:lnTo>
                <a:lnTo>
                  <a:pt x="52904" y="75389"/>
                </a:lnTo>
                <a:lnTo>
                  <a:pt x="54610" y="75928"/>
                </a:lnTo>
                <a:lnTo>
                  <a:pt x="56377" y="76257"/>
                </a:lnTo>
                <a:lnTo>
                  <a:pt x="58173" y="76377"/>
                </a:lnTo>
                <a:lnTo>
                  <a:pt x="60000" y="76257"/>
                </a:lnTo>
                <a:lnTo>
                  <a:pt x="61736" y="75928"/>
                </a:lnTo>
                <a:lnTo>
                  <a:pt x="63443" y="75389"/>
                </a:lnTo>
                <a:lnTo>
                  <a:pt x="65029" y="74640"/>
                </a:lnTo>
                <a:lnTo>
                  <a:pt x="66497" y="73742"/>
                </a:lnTo>
                <a:lnTo>
                  <a:pt x="67844" y="72694"/>
                </a:lnTo>
                <a:lnTo>
                  <a:pt x="69041" y="71497"/>
                </a:lnTo>
                <a:lnTo>
                  <a:pt x="70119" y="70149"/>
                </a:lnTo>
                <a:lnTo>
                  <a:pt x="71017" y="68652"/>
                </a:lnTo>
                <a:lnTo>
                  <a:pt x="71736" y="67095"/>
                </a:lnTo>
                <a:lnTo>
                  <a:pt x="72305" y="65389"/>
                </a:lnTo>
                <a:lnTo>
                  <a:pt x="72604" y="63622"/>
                </a:lnTo>
                <a:lnTo>
                  <a:pt x="72724" y="61826"/>
                </a:lnTo>
                <a:lnTo>
                  <a:pt x="72664" y="60329"/>
                </a:lnTo>
                <a:lnTo>
                  <a:pt x="72425" y="58862"/>
                </a:lnTo>
                <a:lnTo>
                  <a:pt x="72065" y="57485"/>
                </a:lnTo>
                <a:lnTo>
                  <a:pt x="71556" y="56137"/>
                </a:lnTo>
                <a:lnTo>
                  <a:pt x="63413" y="64281"/>
                </a:lnTo>
                <a:lnTo>
                  <a:pt x="62694" y="64910"/>
                </a:lnTo>
                <a:lnTo>
                  <a:pt x="61856" y="65389"/>
                </a:lnTo>
                <a:lnTo>
                  <a:pt x="60958" y="65718"/>
                </a:lnTo>
                <a:lnTo>
                  <a:pt x="60029" y="65868"/>
                </a:lnTo>
                <a:lnTo>
                  <a:pt x="59131" y="65868"/>
                </a:lnTo>
                <a:lnTo>
                  <a:pt x="58173" y="65718"/>
                </a:lnTo>
                <a:lnTo>
                  <a:pt x="57305" y="65389"/>
                </a:lnTo>
                <a:lnTo>
                  <a:pt x="56467" y="64910"/>
                </a:lnTo>
                <a:lnTo>
                  <a:pt x="55718" y="64281"/>
                </a:lnTo>
                <a:lnTo>
                  <a:pt x="55089" y="63532"/>
                </a:lnTo>
                <a:lnTo>
                  <a:pt x="54610" y="62694"/>
                </a:lnTo>
                <a:lnTo>
                  <a:pt x="54281" y="61826"/>
                </a:lnTo>
                <a:lnTo>
                  <a:pt x="54131" y="60868"/>
                </a:lnTo>
                <a:lnTo>
                  <a:pt x="54131" y="59970"/>
                </a:lnTo>
                <a:lnTo>
                  <a:pt x="54281" y="59041"/>
                </a:lnTo>
                <a:lnTo>
                  <a:pt x="54610" y="58143"/>
                </a:lnTo>
                <a:lnTo>
                  <a:pt x="55089" y="57305"/>
                </a:lnTo>
                <a:lnTo>
                  <a:pt x="55718" y="56586"/>
                </a:lnTo>
                <a:lnTo>
                  <a:pt x="63862" y="48443"/>
                </a:lnTo>
                <a:lnTo>
                  <a:pt x="62514" y="47934"/>
                </a:lnTo>
                <a:lnTo>
                  <a:pt x="61137" y="47574"/>
                </a:lnTo>
                <a:lnTo>
                  <a:pt x="59670" y="47335"/>
                </a:lnTo>
                <a:lnTo>
                  <a:pt x="58173" y="47275"/>
                </a:lnTo>
                <a:close/>
                <a:moveTo>
                  <a:pt x="58173" y="18173"/>
                </a:moveTo>
                <a:lnTo>
                  <a:pt x="55059" y="18293"/>
                </a:lnTo>
                <a:lnTo>
                  <a:pt x="52005" y="18622"/>
                </a:lnTo>
                <a:lnTo>
                  <a:pt x="49011" y="19161"/>
                </a:lnTo>
                <a:lnTo>
                  <a:pt x="46107" y="19880"/>
                </a:lnTo>
                <a:lnTo>
                  <a:pt x="43263" y="20808"/>
                </a:lnTo>
                <a:lnTo>
                  <a:pt x="40508" y="21886"/>
                </a:lnTo>
                <a:lnTo>
                  <a:pt x="37844" y="23203"/>
                </a:lnTo>
                <a:lnTo>
                  <a:pt x="35299" y="24640"/>
                </a:lnTo>
                <a:lnTo>
                  <a:pt x="32874" y="26257"/>
                </a:lnTo>
                <a:lnTo>
                  <a:pt x="30568" y="28023"/>
                </a:lnTo>
                <a:lnTo>
                  <a:pt x="28353" y="29970"/>
                </a:lnTo>
                <a:lnTo>
                  <a:pt x="26317" y="32005"/>
                </a:lnTo>
                <a:lnTo>
                  <a:pt x="24401" y="34221"/>
                </a:lnTo>
                <a:lnTo>
                  <a:pt x="22604" y="36497"/>
                </a:lnTo>
                <a:lnTo>
                  <a:pt x="21017" y="38952"/>
                </a:lnTo>
                <a:lnTo>
                  <a:pt x="19550" y="41497"/>
                </a:lnTo>
                <a:lnTo>
                  <a:pt x="18263" y="44131"/>
                </a:lnTo>
                <a:lnTo>
                  <a:pt x="17155" y="46916"/>
                </a:lnTo>
                <a:lnTo>
                  <a:pt x="16257" y="49730"/>
                </a:lnTo>
                <a:lnTo>
                  <a:pt x="15538" y="52664"/>
                </a:lnTo>
                <a:lnTo>
                  <a:pt x="14970" y="55628"/>
                </a:lnTo>
                <a:lnTo>
                  <a:pt x="14640" y="58682"/>
                </a:lnTo>
                <a:lnTo>
                  <a:pt x="14550" y="61826"/>
                </a:lnTo>
                <a:lnTo>
                  <a:pt x="14640" y="64940"/>
                </a:lnTo>
                <a:lnTo>
                  <a:pt x="14970" y="67994"/>
                </a:lnTo>
                <a:lnTo>
                  <a:pt x="15538" y="70988"/>
                </a:lnTo>
                <a:lnTo>
                  <a:pt x="16257" y="73892"/>
                </a:lnTo>
                <a:lnTo>
                  <a:pt x="17155" y="76736"/>
                </a:lnTo>
                <a:lnTo>
                  <a:pt x="18263" y="79491"/>
                </a:lnTo>
                <a:lnTo>
                  <a:pt x="19550" y="82155"/>
                </a:lnTo>
                <a:lnTo>
                  <a:pt x="21017" y="84700"/>
                </a:lnTo>
                <a:lnTo>
                  <a:pt x="22604" y="87125"/>
                </a:lnTo>
                <a:lnTo>
                  <a:pt x="24401" y="89431"/>
                </a:lnTo>
                <a:lnTo>
                  <a:pt x="26317" y="91646"/>
                </a:lnTo>
                <a:lnTo>
                  <a:pt x="28353" y="93682"/>
                </a:lnTo>
                <a:lnTo>
                  <a:pt x="30568" y="95598"/>
                </a:lnTo>
                <a:lnTo>
                  <a:pt x="32874" y="97395"/>
                </a:lnTo>
                <a:lnTo>
                  <a:pt x="35299" y="98982"/>
                </a:lnTo>
                <a:lnTo>
                  <a:pt x="37844" y="100449"/>
                </a:lnTo>
                <a:lnTo>
                  <a:pt x="40508" y="101736"/>
                </a:lnTo>
                <a:lnTo>
                  <a:pt x="43263" y="102844"/>
                </a:lnTo>
                <a:lnTo>
                  <a:pt x="46107" y="103742"/>
                </a:lnTo>
                <a:lnTo>
                  <a:pt x="49011" y="104461"/>
                </a:lnTo>
                <a:lnTo>
                  <a:pt x="52005" y="105029"/>
                </a:lnTo>
                <a:lnTo>
                  <a:pt x="55059" y="105359"/>
                </a:lnTo>
                <a:lnTo>
                  <a:pt x="58173" y="105449"/>
                </a:lnTo>
                <a:lnTo>
                  <a:pt x="61317" y="105359"/>
                </a:lnTo>
                <a:lnTo>
                  <a:pt x="64371" y="105029"/>
                </a:lnTo>
                <a:lnTo>
                  <a:pt x="67335" y="104461"/>
                </a:lnTo>
                <a:lnTo>
                  <a:pt x="70269" y="103742"/>
                </a:lnTo>
                <a:lnTo>
                  <a:pt x="73083" y="102844"/>
                </a:lnTo>
                <a:lnTo>
                  <a:pt x="75868" y="101736"/>
                </a:lnTo>
                <a:lnTo>
                  <a:pt x="78502" y="100449"/>
                </a:lnTo>
                <a:lnTo>
                  <a:pt x="81047" y="98982"/>
                </a:lnTo>
                <a:lnTo>
                  <a:pt x="83502" y="97395"/>
                </a:lnTo>
                <a:lnTo>
                  <a:pt x="85778" y="95598"/>
                </a:lnTo>
                <a:lnTo>
                  <a:pt x="87994" y="93682"/>
                </a:lnTo>
                <a:lnTo>
                  <a:pt x="90029" y="91646"/>
                </a:lnTo>
                <a:lnTo>
                  <a:pt x="91976" y="89431"/>
                </a:lnTo>
                <a:lnTo>
                  <a:pt x="93742" y="87125"/>
                </a:lnTo>
                <a:lnTo>
                  <a:pt x="95359" y="84700"/>
                </a:lnTo>
                <a:lnTo>
                  <a:pt x="96796" y="82155"/>
                </a:lnTo>
                <a:lnTo>
                  <a:pt x="98113" y="79491"/>
                </a:lnTo>
                <a:lnTo>
                  <a:pt x="99191" y="76736"/>
                </a:lnTo>
                <a:lnTo>
                  <a:pt x="100119" y="73892"/>
                </a:lnTo>
                <a:lnTo>
                  <a:pt x="100838" y="70988"/>
                </a:lnTo>
                <a:lnTo>
                  <a:pt x="101377" y="67994"/>
                </a:lnTo>
                <a:lnTo>
                  <a:pt x="101706" y="64940"/>
                </a:lnTo>
                <a:lnTo>
                  <a:pt x="101826" y="61826"/>
                </a:lnTo>
                <a:lnTo>
                  <a:pt x="101706" y="58832"/>
                </a:lnTo>
                <a:lnTo>
                  <a:pt x="101407" y="55898"/>
                </a:lnTo>
                <a:lnTo>
                  <a:pt x="100898" y="52994"/>
                </a:lnTo>
                <a:lnTo>
                  <a:pt x="100269" y="50179"/>
                </a:lnTo>
                <a:lnTo>
                  <a:pt x="99371" y="47425"/>
                </a:lnTo>
                <a:lnTo>
                  <a:pt x="98353" y="44760"/>
                </a:lnTo>
                <a:lnTo>
                  <a:pt x="97155" y="42185"/>
                </a:lnTo>
                <a:lnTo>
                  <a:pt x="95808" y="39700"/>
                </a:lnTo>
                <a:lnTo>
                  <a:pt x="94281" y="37335"/>
                </a:lnTo>
                <a:lnTo>
                  <a:pt x="92664" y="35059"/>
                </a:lnTo>
                <a:lnTo>
                  <a:pt x="82245" y="45449"/>
                </a:lnTo>
                <a:lnTo>
                  <a:pt x="83532" y="47514"/>
                </a:lnTo>
                <a:lnTo>
                  <a:pt x="84610" y="49670"/>
                </a:lnTo>
                <a:lnTo>
                  <a:pt x="85568" y="51976"/>
                </a:lnTo>
                <a:lnTo>
                  <a:pt x="86287" y="54281"/>
                </a:lnTo>
                <a:lnTo>
                  <a:pt x="86826" y="56736"/>
                </a:lnTo>
                <a:lnTo>
                  <a:pt x="87155" y="59221"/>
                </a:lnTo>
                <a:lnTo>
                  <a:pt x="87275" y="61826"/>
                </a:lnTo>
                <a:lnTo>
                  <a:pt x="87155" y="64341"/>
                </a:lnTo>
                <a:lnTo>
                  <a:pt x="86826" y="66766"/>
                </a:lnTo>
                <a:lnTo>
                  <a:pt x="86317" y="69161"/>
                </a:lnTo>
                <a:lnTo>
                  <a:pt x="85628" y="71467"/>
                </a:lnTo>
                <a:lnTo>
                  <a:pt x="84760" y="73682"/>
                </a:lnTo>
                <a:lnTo>
                  <a:pt x="83682" y="75808"/>
                </a:lnTo>
                <a:lnTo>
                  <a:pt x="82485" y="77844"/>
                </a:lnTo>
                <a:lnTo>
                  <a:pt x="81077" y="79730"/>
                </a:lnTo>
                <a:lnTo>
                  <a:pt x="79550" y="81526"/>
                </a:lnTo>
                <a:lnTo>
                  <a:pt x="77904" y="83203"/>
                </a:lnTo>
                <a:lnTo>
                  <a:pt x="76107" y="84730"/>
                </a:lnTo>
                <a:lnTo>
                  <a:pt x="74221" y="86107"/>
                </a:lnTo>
                <a:lnTo>
                  <a:pt x="72185" y="87305"/>
                </a:lnTo>
                <a:lnTo>
                  <a:pt x="70029" y="88413"/>
                </a:lnTo>
                <a:lnTo>
                  <a:pt x="67814" y="89281"/>
                </a:lnTo>
                <a:lnTo>
                  <a:pt x="65538" y="89970"/>
                </a:lnTo>
                <a:lnTo>
                  <a:pt x="63113" y="90479"/>
                </a:lnTo>
                <a:lnTo>
                  <a:pt x="60688" y="90808"/>
                </a:lnTo>
                <a:lnTo>
                  <a:pt x="58173" y="90898"/>
                </a:lnTo>
                <a:lnTo>
                  <a:pt x="55658" y="90808"/>
                </a:lnTo>
                <a:lnTo>
                  <a:pt x="53233" y="90479"/>
                </a:lnTo>
                <a:lnTo>
                  <a:pt x="50838" y="89970"/>
                </a:lnTo>
                <a:lnTo>
                  <a:pt x="48532" y="89281"/>
                </a:lnTo>
                <a:lnTo>
                  <a:pt x="46317" y="88413"/>
                </a:lnTo>
                <a:lnTo>
                  <a:pt x="44191" y="87305"/>
                </a:lnTo>
                <a:lnTo>
                  <a:pt x="42155" y="86107"/>
                </a:lnTo>
                <a:lnTo>
                  <a:pt x="40269" y="84730"/>
                </a:lnTo>
                <a:lnTo>
                  <a:pt x="38473" y="83203"/>
                </a:lnTo>
                <a:lnTo>
                  <a:pt x="36796" y="81526"/>
                </a:lnTo>
                <a:lnTo>
                  <a:pt x="35269" y="79730"/>
                </a:lnTo>
                <a:lnTo>
                  <a:pt x="33892" y="77844"/>
                </a:lnTo>
                <a:lnTo>
                  <a:pt x="32694" y="75808"/>
                </a:lnTo>
                <a:lnTo>
                  <a:pt x="31586" y="73682"/>
                </a:lnTo>
                <a:lnTo>
                  <a:pt x="30718" y="71467"/>
                </a:lnTo>
                <a:lnTo>
                  <a:pt x="30029" y="69161"/>
                </a:lnTo>
                <a:lnTo>
                  <a:pt x="29520" y="66766"/>
                </a:lnTo>
                <a:lnTo>
                  <a:pt x="29191" y="64341"/>
                </a:lnTo>
                <a:lnTo>
                  <a:pt x="29101" y="61826"/>
                </a:lnTo>
                <a:lnTo>
                  <a:pt x="29191" y="59311"/>
                </a:lnTo>
                <a:lnTo>
                  <a:pt x="29520" y="56886"/>
                </a:lnTo>
                <a:lnTo>
                  <a:pt x="30029" y="54461"/>
                </a:lnTo>
                <a:lnTo>
                  <a:pt x="30718" y="52185"/>
                </a:lnTo>
                <a:lnTo>
                  <a:pt x="31586" y="49970"/>
                </a:lnTo>
                <a:lnTo>
                  <a:pt x="32694" y="47814"/>
                </a:lnTo>
                <a:lnTo>
                  <a:pt x="33892" y="45778"/>
                </a:lnTo>
                <a:lnTo>
                  <a:pt x="35269" y="43892"/>
                </a:lnTo>
                <a:lnTo>
                  <a:pt x="36796" y="42095"/>
                </a:lnTo>
                <a:lnTo>
                  <a:pt x="38473" y="40449"/>
                </a:lnTo>
                <a:lnTo>
                  <a:pt x="40269" y="38922"/>
                </a:lnTo>
                <a:lnTo>
                  <a:pt x="42155" y="37514"/>
                </a:lnTo>
                <a:lnTo>
                  <a:pt x="44191" y="36317"/>
                </a:lnTo>
                <a:lnTo>
                  <a:pt x="46317" y="35239"/>
                </a:lnTo>
                <a:lnTo>
                  <a:pt x="48532" y="34371"/>
                </a:lnTo>
                <a:lnTo>
                  <a:pt x="50838" y="33682"/>
                </a:lnTo>
                <a:lnTo>
                  <a:pt x="53233" y="33173"/>
                </a:lnTo>
                <a:lnTo>
                  <a:pt x="55658" y="32844"/>
                </a:lnTo>
                <a:lnTo>
                  <a:pt x="58173" y="32724"/>
                </a:lnTo>
                <a:lnTo>
                  <a:pt x="60778" y="32844"/>
                </a:lnTo>
                <a:lnTo>
                  <a:pt x="63263" y="33173"/>
                </a:lnTo>
                <a:lnTo>
                  <a:pt x="65718" y="33712"/>
                </a:lnTo>
                <a:lnTo>
                  <a:pt x="68023" y="34431"/>
                </a:lnTo>
                <a:lnTo>
                  <a:pt x="70329" y="35389"/>
                </a:lnTo>
                <a:lnTo>
                  <a:pt x="72485" y="36467"/>
                </a:lnTo>
                <a:lnTo>
                  <a:pt x="74550" y="37754"/>
                </a:lnTo>
                <a:lnTo>
                  <a:pt x="84940" y="27335"/>
                </a:lnTo>
                <a:lnTo>
                  <a:pt x="82664" y="25718"/>
                </a:lnTo>
                <a:lnTo>
                  <a:pt x="80299" y="24191"/>
                </a:lnTo>
                <a:lnTo>
                  <a:pt x="77814" y="22844"/>
                </a:lnTo>
                <a:lnTo>
                  <a:pt x="75239" y="21646"/>
                </a:lnTo>
                <a:lnTo>
                  <a:pt x="72574" y="20628"/>
                </a:lnTo>
                <a:lnTo>
                  <a:pt x="69820" y="19730"/>
                </a:lnTo>
                <a:lnTo>
                  <a:pt x="67005" y="19101"/>
                </a:lnTo>
                <a:lnTo>
                  <a:pt x="64101" y="18592"/>
                </a:lnTo>
                <a:lnTo>
                  <a:pt x="61167" y="18293"/>
                </a:lnTo>
                <a:lnTo>
                  <a:pt x="58173" y="18173"/>
                </a:lnTo>
                <a:close/>
                <a:moveTo>
                  <a:pt x="104580" y="0"/>
                </a:moveTo>
                <a:lnTo>
                  <a:pt x="102005" y="17994"/>
                </a:lnTo>
                <a:lnTo>
                  <a:pt x="120000" y="15419"/>
                </a:lnTo>
                <a:lnTo>
                  <a:pt x="106317" y="29131"/>
                </a:lnTo>
                <a:lnTo>
                  <a:pt x="108143" y="31976"/>
                </a:lnTo>
                <a:lnTo>
                  <a:pt x="109790" y="34940"/>
                </a:lnTo>
                <a:lnTo>
                  <a:pt x="111287" y="37994"/>
                </a:lnTo>
                <a:lnTo>
                  <a:pt x="112574" y="41167"/>
                </a:lnTo>
                <a:lnTo>
                  <a:pt x="113712" y="44401"/>
                </a:lnTo>
                <a:lnTo>
                  <a:pt x="114640" y="47754"/>
                </a:lnTo>
                <a:lnTo>
                  <a:pt x="115389" y="51167"/>
                </a:lnTo>
                <a:lnTo>
                  <a:pt x="115928" y="54640"/>
                </a:lnTo>
                <a:lnTo>
                  <a:pt x="116257" y="58203"/>
                </a:lnTo>
                <a:lnTo>
                  <a:pt x="116377" y="61826"/>
                </a:lnTo>
                <a:lnTo>
                  <a:pt x="116257" y="65479"/>
                </a:lnTo>
                <a:lnTo>
                  <a:pt x="115928" y="69131"/>
                </a:lnTo>
                <a:lnTo>
                  <a:pt x="115359" y="72664"/>
                </a:lnTo>
                <a:lnTo>
                  <a:pt x="114580" y="76137"/>
                </a:lnTo>
                <a:lnTo>
                  <a:pt x="113592" y="79520"/>
                </a:lnTo>
                <a:lnTo>
                  <a:pt x="112425" y="82844"/>
                </a:lnTo>
                <a:lnTo>
                  <a:pt x="111077" y="86077"/>
                </a:lnTo>
                <a:lnTo>
                  <a:pt x="109550" y="89161"/>
                </a:lnTo>
                <a:lnTo>
                  <a:pt x="107814" y="92185"/>
                </a:lnTo>
                <a:lnTo>
                  <a:pt x="105928" y="95059"/>
                </a:lnTo>
                <a:lnTo>
                  <a:pt x="103892" y="97814"/>
                </a:lnTo>
                <a:lnTo>
                  <a:pt x="101676" y="100479"/>
                </a:lnTo>
                <a:lnTo>
                  <a:pt x="99311" y="102934"/>
                </a:lnTo>
                <a:lnTo>
                  <a:pt x="96826" y="105299"/>
                </a:lnTo>
                <a:lnTo>
                  <a:pt x="94191" y="107514"/>
                </a:lnTo>
                <a:lnTo>
                  <a:pt x="91407" y="109550"/>
                </a:lnTo>
                <a:lnTo>
                  <a:pt x="88532" y="111467"/>
                </a:lnTo>
                <a:lnTo>
                  <a:pt x="85538" y="113203"/>
                </a:lnTo>
                <a:lnTo>
                  <a:pt x="82425" y="114730"/>
                </a:lnTo>
                <a:lnTo>
                  <a:pt x="79191" y="116077"/>
                </a:lnTo>
                <a:lnTo>
                  <a:pt x="75898" y="117245"/>
                </a:lnTo>
                <a:lnTo>
                  <a:pt x="72514" y="118203"/>
                </a:lnTo>
                <a:lnTo>
                  <a:pt x="69011" y="118982"/>
                </a:lnTo>
                <a:lnTo>
                  <a:pt x="65479" y="119550"/>
                </a:lnTo>
                <a:lnTo>
                  <a:pt x="61856" y="119880"/>
                </a:lnTo>
                <a:lnTo>
                  <a:pt x="58173" y="120000"/>
                </a:lnTo>
                <a:lnTo>
                  <a:pt x="54520" y="119880"/>
                </a:lnTo>
                <a:lnTo>
                  <a:pt x="50868" y="119550"/>
                </a:lnTo>
                <a:lnTo>
                  <a:pt x="47335" y="118982"/>
                </a:lnTo>
                <a:lnTo>
                  <a:pt x="43862" y="118203"/>
                </a:lnTo>
                <a:lnTo>
                  <a:pt x="40479" y="117245"/>
                </a:lnTo>
                <a:lnTo>
                  <a:pt x="37155" y="116077"/>
                </a:lnTo>
                <a:lnTo>
                  <a:pt x="33922" y="114730"/>
                </a:lnTo>
                <a:lnTo>
                  <a:pt x="30838" y="113203"/>
                </a:lnTo>
                <a:lnTo>
                  <a:pt x="27814" y="111467"/>
                </a:lnTo>
                <a:lnTo>
                  <a:pt x="24940" y="109550"/>
                </a:lnTo>
                <a:lnTo>
                  <a:pt x="22185" y="107514"/>
                </a:lnTo>
                <a:lnTo>
                  <a:pt x="19520" y="105299"/>
                </a:lnTo>
                <a:lnTo>
                  <a:pt x="17065" y="102934"/>
                </a:lnTo>
                <a:lnTo>
                  <a:pt x="14700" y="100479"/>
                </a:lnTo>
                <a:lnTo>
                  <a:pt x="12485" y="97814"/>
                </a:lnTo>
                <a:lnTo>
                  <a:pt x="10449" y="95059"/>
                </a:lnTo>
                <a:lnTo>
                  <a:pt x="8532" y="92185"/>
                </a:lnTo>
                <a:lnTo>
                  <a:pt x="6796" y="89161"/>
                </a:lnTo>
                <a:lnTo>
                  <a:pt x="5269" y="86077"/>
                </a:lnTo>
                <a:lnTo>
                  <a:pt x="3922" y="82844"/>
                </a:lnTo>
                <a:lnTo>
                  <a:pt x="2754" y="79520"/>
                </a:lnTo>
                <a:lnTo>
                  <a:pt x="1796" y="76137"/>
                </a:lnTo>
                <a:lnTo>
                  <a:pt x="1017" y="72664"/>
                </a:lnTo>
                <a:lnTo>
                  <a:pt x="449" y="69131"/>
                </a:lnTo>
                <a:lnTo>
                  <a:pt x="119" y="65479"/>
                </a:lnTo>
                <a:lnTo>
                  <a:pt x="0" y="61826"/>
                </a:lnTo>
                <a:lnTo>
                  <a:pt x="119" y="58143"/>
                </a:lnTo>
                <a:lnTo>
                  <a:pt x="449" y="54520"/>
                </a:lnTo>
                <a:lnTo>
                  <a:pt x="1017" y="50988"/>
                </a:lnTo>
                <a:lnTo>
                  <a:pt x="1796" y="47485"/>
                </a:lnTo>
                <a:lnTo>
                  <a:pt x="2754" y="44101"/>
                </a:lnTo>
                <a:lnTo>
                  <a:pt x="3922" y="40808"/>
                </a:lnTo>
                <a:lnTo>
                  <a:pt x="5269" y="37574"/>
                </a:lnTo>
                <a:lnTo>
                  <a:pt x="6796" y="34461"/>
                </a:lnTo>
                <a:lnTo>
                  <a:pt x="8532" y="31467"/>
                </a:lnTo>
                <a:lnTo>
                  <a:pt x="10449" y="28592"/>
                </a:lnTo>
                <a:lnTo>
                  <a:pt x="12485" y="25808"/>
                </a:lnTo>
                <a:lnTo>
                  <a:pt x="14700" y="23173"/>
                </a:lnTo>
                <a:lnTo>
                  <a:pt x="17065" y="20688"/>
                </a:lnTo>
                <a:lnTo>
                  <a:pt x="19520" y="18323"/>
                </a:lnTo>
                <a:lnTo>
                  <a:pt x="22185" y="16107"/>
                </a:lnTo>
                <a:lnTo>
                  <a:pt x="24940" y="14071"/>
                </a:lnTo>
                <a:lnTo>
                  <a:pt x="27814" y="12185"/>
                </a:lnTo>
                <a:lnTo>
                  <a:pt x="30838" y="10449"/>
                </a:lnTo>
                <a:lnTo>
                  <a:pt x="33922" y="8922"/>
                </a:lnTo>
                <a:lnTo>
                  <a:pt x="37155" y="7574"/>
                </a:lnTo>
                <a:lnTo>
                  <a:pt x="40479" y="6407"/>
                </a:lnTo>
                <a:lnTo>
                  <a:pt x="43862" y="5419"/>
                </a:lnTo>
                <a:lnTo>
                  <a:pt x="47335" y="4640"/>
                </a:lnTo>
                <a:lnTo>
                  <a:pt x="50868" y="4071"/>
                </a:lnTo>
                <a:lnTo>
                  <a:pt x="54520" y="3742"/>
                </a:lnTo>
                <a:lnTo>
                  <a:pt x="58173" y="3622"/>
                </a:lnTo>
                <a:lnTo>
                  <a:pt x="61796" y="3742"/>
                </a:lnTo>
                <a:lnTo>
                  <a:pt x="65359" y="4071"/>
                </a:lnTo>
                <a:lnTo>
                  <a:pt x="68832" y="4610"/>
                </a:lnTo>
                <a:lnTo>
                  <a:pt x="72245" y="5359"/>
                </a:lnTo>
                <a:lnTo>
                  <a:pt x="75598" y="6287"/>
                </a:lnTo>
                <a:lnTo>
                  <a:pt x="78832" y="7425"/>
                </a:lnTo>
                <a:lnTo>
                  <a:pt x="82005" y="8712"/>
                </a:lnTo>
                <a:lnTo>
                  <a:pt x="85059" y="10209"/>
                </a:lnTo>
                <a:lnTo>
                  <a:pt x="88023" y="11856"/>
                </a:lnTo>
                <a:lnTo>
                  <a:pt x="90868" y="13682"/>
                </a:lnTo>
                <a:lnTo>
                  <a:pt x="10458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Título 2">
            <a:extLst>
              <a:ext uri="{FF2B5EF4-FFF2-40B4-BE49-F238E27FC236}">
                <a16:creationId xmlns:a16="http://schemas.microsoft.com/office/drawing/2014/main" id="{6933FD80-06C5-4C03-9D8C-090547DF9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2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24</a:t>
            </a:fld>
            <a:endParaRPr/>
          </a:p>
        </p:txBody>
      </p:sp>
      <p:sp>
        <p:nvSpPr>
          <p:cNvPr id="354" name="Google Shape;354;p32"/>
          <p:cNvSpPr/>
          <p:nvPr/>
        </p:nvSpPr>
        <p:spPr>
          <a:xfrm>
            <a:off x="467909" y="371336"/>
            <a:ext cx="2970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32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5217000" cy="39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700" b="1">
                <a:solidFill>
                  <a:schemeClr val="accent5"/>
                </a:solidFill>
              </a:rPr>
              <a:t>Deployment </a:t>
            </a:r>
            <a:r>
              <a:rPr lang="en-GB" b="1">
                <a:solidFill>
                  <a:schemeClr val="accent5"/>
                </a:solidFill>
              </a:rPr>
              <a:t>(Implementação)</a:t>
            </a:r>
            <a:r>
              <a:rPr lang="en-GB" sz="1700" b="1">
                <a:solidFill>
                  <a:schemeClr val="accent5"/>
                </a:solidFill>
              </a:rPr>
              <a:t>:</a:t>
            </a:r>
            <a:endParaRPr/>
          </a:p>
        </p:txBody>
      </p:sp>
      <p:sp>
        <p:nvSpPr>
          <p:cNvPr id="356" name="Google Shape;356;p32"/>
          <p:cNvSpPr txBox="1">
            <a:spLocks noGrp="1"/>
          </p:cNvSpPr>
          <p:nvPr>
            <p:ph type="body" idx="1"/>
          </p:nvPr>
        </p:nvSpPr>
        <p:spPr>
          <a:xfrm>
            <a:off x="4240100" y="1590040"/>
            <a:ext cx="4875000" cy="12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 b="1">
                <a:solidFill>
                  <a:schemeClr val="accent3"/>
                </a:solidFill>
              </a:rPr>
              <a:t>Revisão e Manutenção</a:t>
            </a:r>
            <a:endParaRPr sz="1600" b="1">
              <a:solidFill>
                <a:schemeClr val="accent3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/>
              <a:t>Rever periodicamente o processo implementado</a:t>
            </a:r>
            <a:endParaRPr sz="16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/>
              <a:t>Avaliar potenciais pontos de melhoria e constrangimentos</a:t>
            </a:r>
            <a:endParaRPr sz="1600"/>
          </a:p>
        </p:txBody>
      </p:sp>
      <p:sp>
        <p:nvSpPr>
          <p:cNvPr id="357" name="Google Shape;357;p32"/>
          <p:cNvSpPr txBox="1">
            <a:spLocks noGrp="1"/>
          </p:cNvSpPr>
          <p:nvPr>
            <p:ph type="body" idx="1"/>
          </p:nvPr>
        </p:nvSpPr>
        <p:spPr>
          <a:xfrm>
            <a:off x="467900" y="1616615"/>
            <a:ext cx="3957300" cy="15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 b="1" dirty="0">
                <a:solidFill>
                  <a:schemeClr val="accent3"/>
                </a:solidFill>
              </a:rPr>
              <a:t>Plano de </a:t>
            </a:r>
            <a:r>
              <a:rPr lang="en-GB" sz="1600" b="1" dirty="0" err="1">
                <a:solidFill>
                  <a:schemeClr val="accent3"/>
                </a:solidFill>
              </a:rPr>
              <a:t>implementação</a:t>
            </a:r>
            <a:endParaRPr sz="1600" b="1" dirty="0">
              <a:solidFill>
                <a:schemeClr val="accent3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 dirty="0" err="1"/>
              <a:t>Descrever</a:t>
            </a:r>
            <a:r>
              <a:rPr lang="en-GB" sz="1600" dirty="0"/>
              <a:t> o </a:t>
            </a:r>
            <a:r>
              <a:rPr lang="en-GB" sz="1600" dirty="0" err="1"/>
              <a:t>plano</a:t>
            </a:r>
            <a:r>
              <a:rPr lang="en-GB" sz="1600" dirty="0"/>
              <a:t> de </a:t>
            </a:r>
            <a:r>
              <a:rPr lang="en-GB" sz="1600" dirty="0" err="1"/>
              <a:t>implementação</a:t>
            </a:r>
            <a:r>
              <a:rPr lang="en-GB" sz="1600" dirty="0"/>
              <a:t> do </a:t>
            </a:r>
            <a:r>
              <a:rPr lang="en-GB" sz="1600" dirty="0" err="1"/>
              <a:t>conhecimento</a:t>
            </a:r>
            <a:r>
              <a:rPr lang="en-GB" sz="1600" dirty="0"/>
              <a:t> </a:t>
            </a:r>
            <a:r>
              <a:rPr lang="en-GB" sz="1600" dirty="0" err="1"/>
              <a:t>gerado</a:t>
            </a:r>
            <a:endParaRPr sz="16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⇁"/>
            </a:pPr>
            <a:r>
              <a:rPr lang="en-GB" sz="1600" dirty="0" err="1"/>
              <a:t>Escrever</a:t>
            </a:r>
            <a:r>
              <a:rPr lang="en-GB" sz="1600" dirty="0"/>
              <a:t> o </a:t>
            </a:r>
            <a:r>
              <a:rPr lang="en-GB" sz="1600" dirty="0" err="1"/>
              <a:t>relatório</a:t>
            </a:r>
            <a:r>
              <a:rPr lang="en-GB" sz="1600" dirty="0"/>
              <a:t> final e as </a:t>
            </a:r>
            <a:r>
              <a:rPr lang="en-GB" sz="1600" dirty="0" err="1"/>
              <a:t>visualizações</a:t>
            </a:r>
            <a:r>
              <a:rPr lang="en-GB" sz="1600" dirty="0"/>
              <a:t> do </a:t>
            </a:r>
            <a:r>
              <a:rPr lang="en-GB" sz="1600" dirty="0" err="1"/>
              <a:t>projeto</a:t>
            </a:r>
            <a:br>
              <a:rPr lang="en-GB" sz="1600" dirty="0"/>
            </a:br>
            <a:br>
              <a:rPr lang="en-GB" sz="1600" dirty="0"/>
            </a:br>
            <a:endParaRPr sz="1600" dirty="0"/>
          </a:p>
        </p:txBody>
      </p:sp>
      <p:sp>
        <p:nvSpPr>
          <p:cNvPr id="358" name="Google Shape;358;p32"/>
          <p:cNvSpPr txBox="1">
            <a:spLocks noGrp="1"/>
          </p:cNvSpPr>
          <p:nvPr>
            <p:ph type="body" idx="1"/>
          </p:nvPr>
        </p:nvSpPr>
        <p:spPr>
          <a:xfrm>
            <a:off x="1226025" y="3880100"/>
            <a:ext cx="7889100" cy="7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900" b="1">
                <a:solidFill>
                  <a:schemeClr val="accent5"/>
                </a:solidFill>
              </a:rPr>
              <a:t>Colocar em prática o conhecimento obtido. Rever, avaliar e monitorizar o processo de implementação.</a:t>
            </a:r>
            <a:endParaRPr sz="1900"/>
          </a:p>
        </p:txBody>
      </p:sp>
      <p:sp>
        <p:nvSpPr>
          <p:cNvPr id="359" name="Google Shape;359;p32"/>
          <p:cNvSpPr/>
          <p:nvPr/>
        </p:nvSpPr>
        <p:spPr>
          <a:xfrm>
            <a:off x="552824" y="3915611"/>
            <a:ext cx="673200" cy="67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58173" y="47275"/>
                </a:moveTo>
                <a:lnTo>
                  <a:pt x="56377" y="47395"/>
                </a:lnTo>
                <a:lnTo>
                  <a:pt x="54610" y="47694"/>
                </a:lnTo>
                <a:lnTo>
                  <a:pt x="52904" y="48263"/>
                </a:lnTo>
                <a:lnTo>
                  <a:pt x="51347" y="48982"/>
                </a:lnTo>
                <a:lnTo>
                  <a:pt x="49850" y="49880"/>
                </a:lnTo>
                <a:lnTo>
                  <a:pt x="48502" y="50958"/>
                </a:lnTo>
                <a:lnTo>
                  <a:pt x="47305" y="52155"/>
                </a:lnTo>
                <a:lnTo>
                  <a:pt x="46257" y="53502"/>
                </a:lnTo>
                <a:lnTo>
                  <a:pt x="45359" y="54970"/>
                </a:lnTo>
                <a:lnTo>
                  <a:pt x="44610" y="56556"/>
                </a:lnTo>
                <a:lnTo>
                  <a:pt x="44071" y="58263"/>
                </a:lnTo>
                <a:lnTo>
                  <a:pt x="43742" y="59970"/>
                </a:lnTo>
                <a:lnTo>
                  <a:pt x="43622" y="61826"/>
                </a:lnTo>
                <a:lnTo>
                  <a:pt x="43742" y="63622"/>
                </a:lnTo>
                <a:lnTo>
                  <a:pt x="44071" y="65389"/>
                </a:lnTo>
                <a:lnTo>
                  <a:pt x="44610" y="67095"/>
                </a:lnTo>
                <a:lnTo>
                  <a:pt x="45359" y="68652"/>
                </a:lnTo>
                <a:lnTo>
                  <a:pt x="46257" y="70149"/>
                </a:lnTo>
                <a:lnTo>
                  <a:pt x="47305" y="71497"/>
                </a:lnTo>
                <a:lnTo>
                  <a:pt x="48502" y="72694"/>
                </a:lnTo>
                <a:lnTo>
                  <a:pt x="49850" y="73742"/>
                </a:lnTo>
                <a:lnTo>
                  <a:pt x="51347" y="74640"/>
                </a:lnTo>
                <a:lnTo>
                  <a:pt x="52904" y="75389"/>
                </a:lnTo>
                <a:lnTo>
                  <a:pt x="54610" y="75928"/>
                </a:lnTo>
                <a:lnTo>
                  <a:pt x="56377" y="76257"/>
                </a:lnTo>
                <a:lnTo>
                  <a:pt x="58173" y="76377"/>
                </a:lnTo>
                <a:lnTo>
                  <a:pt x="60000" y="76257"/>
                </a:lnTo>
                <a:lnTo>
                  <a:pt x="61736" y="75928"/>
                </a:lnTo>
                <a:lnTo>
                  <a:pt x="63443" y="75389"/>
                </a:lnTo>
                <a:lnTo>
                  <a:pt x="65029" y="74640"/>
                </a:lnTo>
                <a:lnTo>
                  <a:pt x="66497" y="73742"/>
                </a:lnTo>
                <a:lnTo>
                  <a:pt x="67844" y="72694"/>
                </a:lnTo>
                <a:lnTo>
                  <a:pt x="69041" y="71497"/>
                </a:lnTo>
                <a:lnTo>
                  <a:pt x="70119" y="70149"/>
                </a:lnTo>
                <a:lnTo>
                  <a:pt x="71017" y="68652"/>
                </a:lnTo>
                <a:lnTo>
                  <a:pt x="71736" y="67095"/>
                </a:lnTo>
                <a:lnTo>
                  <a:pt x="72305" y="65389"/>
                </a:lnTo>
                <a:lnTo>
                  <a:pt x="72604" y="63622"/>
                </a:lnTo>
                <a:lnTo>
                  <a:pt x="72724" y="61826"/>
                </a:lnTo>
                <a:lnTo>
                  <a:pt x="72664" y="60329"/>
                </a:lnTo>
                <a:lnTo>
                  <a:pt x="72425" y="58862"/>
                </a:lnTo>
                <a:lnTo>
                  <a:pt x="72065" y="57485"/>
                </a:lnTo>
                <a:lnTo>
                  <a:pt x="71556" y="56137"/>
                </a:lnTo>
                <a:lnTo>
                  <a:pt x="63413" y="64281"/>
                </a:lnTo>
                <a:lnTo>
                  <a:pt x="62694" y="64910"/>
                </a:lnTo>
                <a:lnTo>
                  <a:pt x="61856" y="65389"/>
                </a:lnTo>
                <a:lnTo>
                  <a:pt x="60958" y="65718"/>
                </a:lnTo>
                <a:lnTo>
                  <a:pt x="60029" y="65868"/>
                </a:lnTo>
                <a:lnTo>
                  <a:pt x="59131" y="65868"/>
                </a:lnTo>
                <a:lnTo>
                  <a:pt x="58173" y="65718"/>
                </a:lnTo>
                <a:lnTo>
                  <a:pt x="57305" y="65389"/>
                </a:lnTo>
                <a:lnTo>
                  <a:pt x="56467" y="64910"/>
                </a:lnTo>
                <a:lnTo>
                  <a:pt x="55718" y="64281"/>
                </a:lnTo>
                <a:lnTo>
                  <a:pt x="55089" y="63532"/>
                </a:lnTo>
                <a:lnTo>
                  <a:pt x="54610" y="62694"/>
                </a:lnTo>
                <a:lnTo>
                  <a:pt x="54281" y="61826"/>
                </a:lnTo>
                <a:lnTo>
                  <a:pt x="54131" y="60868"/>
                </a:lnTo>
                <a:lnTo>
                  <a:pt x="54131" y="59970"/>
                </a:lnTo>
                <a:lnTo>
                  <a:pt x="54281" y="59041"/>
                </a:lnTo>
                <a:lnTo>
                  <a:pt x="54610" y="58143"/>
                </a:lnTo>
                <a:lnTo>
                  <a:pt x="55089" y="57305"/>
                </a:lnTo>
                <a:lnTo>
                  <a:pt x="55718" y="56586"/>
                </a:lnTo>
                <a:lnTo>
                  <a:pt x="63862" y="48443"/>
                </a:lnTo>
                <a:lnTo>
                  <a:pt x="62514" y="47934"/>
                </a:lnTo>
                <a:lnTo>
                  <a:pt x="61137" y="47574"/>
                </a:lnTo>
                <a:lnTo>
                  <a:pt x="59670" y="47335"/>
                </a:lnTo>
                <a:lnTo>
                  <a:pt x="58173" y="47275"/>
                </a:lnTo>
                <a:close/>
                <a:moveTo>
                  <a:pt x="58173" y="18173"/>
                </a:moveTo>
                <a:lnTo>
                  <a:pt x="55059" y="18293"/>
                </a:lnTo>
                <a:lnTo>
                  <a:pt x="52005" y="18622"/>
                </a:lnTo>
                <a:lnTo>
                  <a:pt x="49011" y="19161"/>
                </a:lnTo>
                <a:lnTo>
                  <a:pt x="46107" y="19880"/>
                </a:lnTo>
                <a:lnTo>
                  <a:pt x="43263" y="20808"/>
                </a:lnTo>
                <a:lnTo>
                  <a:pt x="40508" y="21886"/>
                </a:lnTo>
                <a:lnTo>
                  <a:pt x="37844" y="23203"/>
                </a:lnTo>
                <a:lnTo>
                  <a:pt x="35299" y="24640"/>
                </a:lnTo>
                <a:lnTo>
                  <a:pt x="32874" y="26257"/>
                </a:lnTo>
                <a:lnTo>
                  <a:pt x="30568" y="28023"/>
                </a:lnTo>
                <a:lnTo>
                  <a:pt x="28353" y="29970"/>
                </a:lnTo>
                <a:lnTo>
                  <a:pt x="26317" y="32005"/>
                </a:lnTo>
                <a:lnTo>
                  <a:pt x="24401" y="34221"/>
                </a:lnTo>
                <a:lnTo>
                  <a:pt x="22604" y="36497"/>
                </a:lnTo>
                <a:lnTo>
                  <a:pt x="21017" y="38952"/>
                </a:lnTo>
                <a:lnTo>
                  <a:pt x="19550" y="41497"/>
                </a:lnTo>
                <a:lnTo>
                  <a:pt x="18263" y="44131"/>
                </a:lnTo>
                <a:lnTo>
                  <a:pt x="17155" y="46916"/>
                </a:lnTo>
                <a:lnTo>
                  <a:pt x="16257" y="49730"/>
                </a:lnTo>
                <a:lnTo>
                  <a:pt x="15538" y="52664"/>
                </a:lnTo>
                <a:lnTo>
                  <a:pt x="14970" y="55628"/>
                </a:lnTo>
                <a:lnTo>
                  <a:pt x="14640" y="58682"/>
                </a:lnTo>
                <a:lnTo>
                  <a:pt x="14550" y="61826"/>
                </a:lnTo>
                <a:lnTo>
                  <a:pt x="14640" y="64940"/>
                </a:lnTo>
                <a:lnTo>
                  <a:pt x="14970" y="67994"/>
                </a:lnTo>
                <a:lnTo>
                  <a:pt x="15538" y="70988"/>
                </a:lnTo>
                <a:lnTo>
                  <a:pt x="16257" y="73892"/>
                </a:lnTo>
                <a:lnTo>
                  <a:pt x="17155" y="76736"/>
                </a:lnTo>
                <a:lnTo>
                  <a:pt x="18263" y="79491"/>
                </a:lnTo>
                <a:lnTo>
                  <a:pt x="19550" y="82155"/>
                </a:lnTo>
                <a:lnTo>
                  <a:pt x="21017" y="84700"/>
                </a:lnTo>
                <a:lnTo>
                  <a:pt x="22604" y="87125"/>
                </a:lnTo>
                <a:lnTo>
                  <a:pt x="24401" y="89431"/>
                </a:lnTo>
                <a:lnTo>
                  <a:pt x="26317" y="91646"/>
                </a:lnTo>
                <a:lnTo>
                  <a:pt x="28353" y="93682"/>
                </a:lnTo>
                <a:lnTo>
                  <a:pt x="30568" y="95598"/>
                </a:lnTo>
                <a:lnTo>
                  <a:pt x="32874" y="97395"/>
                </a:lnTo>
                <a:lnTo>
                  <a:pt x="35299" y="98982"/>
                </a:lnTo>
                <a:lnTo>
                  <a:pt x="37844" y="100449"/>
                </a:lnTo>
                <a:lnTo>
                  <a:pt x="40508" y="101736"/>
                </a:lnTo>
                <a:lnTo>
                  <a:pt x="43263" y="102844"/>
                </a:lnTo>
                <a:lnTo>
                  <a:pt x="46107" y="103742"/>
                </a:lnTo>
                <a:lnTo>
                  <a:pt x="49011" y="104461"/>
                </a:lnTo>
                <a:lnTo>
                  <a:pt x="52005" y="105029"/>
                </a:lnTo>
                <a:lnTo>
                  <a:pt x="55059" y="105359"/>
                </a:lnTo>
                <a:lnTo>
                  <a:pt x="58173" y="105449"/>
                </a:lnTo>
                <a:lnTo>
                  <a:pt x="61317" y="105359"/>
                </a:lnTo>
                <a:lnTo>
                  <a:pt x="64371" y="105029"/>
                </a:lnTo>
                <a:lnTo>
                  <a:pt x="67335" y="104461"/>
                </a:lnTo>
                <a:lnTo>
                  <a:pt x="70269" y="103742"/>
                </a:lnTo>
                <a:lnTo>
                  <a:pt x="73083" y="102844"/>
                </a:lnTo>
                <a:lnTo>
                  <a:pt x="75868" y="101736"/>
                </a:lnTo>
                <a:lnTo>
                  <a:pt x="78502" y="100449"/>
                </a:lnTo>
                <a:lnTo>
                  <a:pt x="81047" y="98982"/>
                </a:lnTo>
                <a:lnTo>
                  <a:pt x="83502" y="97395"/>
                </a:lnTo>
                <a:lnTo>
                  <a:pt x="85778" y="95598"/>
                </a:lnTo>
                <a:lnTo>
                  <a:pt x="87994" y="93682"/>
                </a:lnTo>
                <a:lnTo>
                  <a:pt x="90029" y="91646"/>
                </a:lnTo>
                <a:lnTo>
                  <a:pt x="91976" y="89431"/>
                </a:lnTo>
                <a:lnTo>
                  <a:pt x="93742" y="87125"/>
                </a:lnTo>
                <a:lnTo>
                  <a:pt x="95359" y="84700"/>
                </a:lnTo>
                <a:lnTo>
                  <a:pt x="96796" y="82155"/>
                </a:lnTo>
                <a:lnTo>
                  <a:pt x="98113" y="79491"/>
                </a:lnTo>
                <a:lnTo>
                  <a:pt x="99191" y="76736"/>
                </a:lnTo>
                <a:lnTo>
                  <a:pt x="100119" y="73892"/>
                </a:lnTo>
                <a:lnTo>
                  <a:pt x="100838" y="70988"/>
                </a:lnTo>
                <a:lnTo>
                  <a:pt x="101377" y="67994"/>
                </a:lnTo>
                <a:lnTo>
                  <a:pt x="101706" y="64940"/>
                </a:lnTo>
                <a:lnTo>
                  <a:pt x="101826" y="61826"/>
                </a:lnTo>
                <a:lnTo>
                  <a:pt x="101706" y="58832"/>
                </a:lnTo>
                <a:lnTo>
                  <a:pt x="101407" y="55898"/>
                </a:lnTo>
                <a:lnTo>
                  <a:pt x="100898" y="52994"/>
                </a:lnTo>
                <a:lnTo>
                  <a:pt x="100269" y="50179"/>
                </a:lnTo>
                <a:lnTo>
                  <a:pt x="99371" y="47425"/>
                </a:lnTo>
                <a:lnTo>
                  <a:pt x="98353" y="44760"/>
                </a:lnTo>
                <a:lnTo>
                  <a:pt x="97155" y="42185"/>
                </a:lnTo>
                <a:lnTo>
                  <a:pt x="95808" y="39700"/>
                </a:lnTo>
                <a:lnTo>
                  <a:pt x="94281" y="37335"/>
                </a:lnTo>
                <a:lnTo>
                  <a:pt x="92664" y="35059"/>
                </a:lnTo>
                <a:lnTo>
                  <a:pt x="82245" y="45449"/>
                </a:lnTo>
                <a:lnTo>
                  <a:pt x="83532" y="47514"/>
                </a:lnTo>
                <a:lnTo>
                  <a:pt x="84610" y="49670"/>
                </a:lnTo>
                <a:lnTo>
                  <a:pt x="85568" y="51976"/>
                </a:lnTo>
                <a:lnTo>
                  <a:pt x="86287" y="54281"/>
                </a:lnTo>
                <a:lnTo>
                  <a:pt x="86826" y="56736"/>
                </a:lnTo>
                <a:lnTo>
                  <a:pt x="87155" y="59221"/>
                </a:lnTo>
                <a:lnTo>
                  <a:pt x="87275" y="61826"/>
                </a:lnTo>
                <a:lnTo>
                  <a:pt x="87155" y="64341"/>
                </a:lnTo>
                <a:lnTo>
                  <a:pt x="86826" y="66766"/>
                </a:lnTo>
                <a:lnTo>
                  <a:pt x="86317" y="69161"/>
                </a:lnTo>
                <a:lnTo>
                  <a:pt x="85628" y="71467"/>
                </a:lnTo>
                <a:lnTo>
                  <a:pt x="84760" y="73682"/>
                </a:lnTo>
                <a:lnTo>
                  <a:pt x="83682" y="75808"/>
                </a:lnTo>
                <a:lnTo>
                  <a:pt x="82485" y="77844"/>
                </a:lnTo>
                <a:lnTo>
                  <a:pt x="81077" y="79730"/>
                </a:lnTo>
                <a:lnTo>
                  <a:pt x="79550" y="81526"/>
                </a:lnTo>
                <a:lnTo>
                  <a:pt x="77904" y="83203"/>
                </a:lnTo>
                <a:lnTo>
                  <a:pt x="76107" y="84730"/>
                </a:lnTo>
                <a:lnTo>
                  <a:pt x="74221" y="86107"/>
                </a:lnTo>
                <a:lnTo>
                  <a:pt x="72185" y="87305"/>
                </a:lnTo>
                <a:lnTo>
                  <a:pt x="70029" y="88413"/>
                </a:lnTo>
                <a:lnTo>
                  <a:pt x="67814" y="89281"/>
                </a:lnTo>
                <a:lnTo>
                  <a:pt x="65538" y="89970"/>
                </a:lnTo>
                <a:lnTo>
                  <a:pt x="63113" y="90479"/>
                </a:lnTo>
                <a:lnTo>
                  <a:pt x="60688" y="90808"/>
                </a:lnTo>
                <a:lnTo>
                  <a:pt x="58173" y="90898"/>
                </a:lnTo>
                <a:lnTo>
                  <a:pt x="55658" y="90808"/>
                </a:lnTo>
                <a:lnTo>
                  <a:pt x="53233" y="90479"/>
                </a:lnTo>
                <a:lnTo>
                  <a:pt x="50838" y="89970"/>
                </a:lnTo>
                <a:lnTo>
                  <a:pt x="48532" y="89281"/>
                </a:lnTo>
                <a:lnTo>
                  <a:pt x="46317" y="88413"/>
                </a:lnTo>
                <a:lnTo>
                  <a:pt x="44191" y="87305"/>
                </a:lnTo>
                <a:lnTo>
                  <a:pt x="42155" y="86107"/>
                </a:lnTo>
                <a:lnTo>
                  <a:pt x="40269" y="84730"/>
                </a:lnTo>
                <a:lnTo>
                  <a:pt x="38473" y="83203"/>
                </a:lnTo>
                <a:lnTo>
                  <a:pt x="36796" y="81526"/>
                </a:lnTo>
                <a:lnTo>
                  <a:pt x="35269" y="79730"/>
                </a:lnTo>
                <a:lnTo>
                  <a:pt x="33892" y="77844"/>
                </a:lnTo>
                <a:lnTo>
                  <a:pt x="32694" y="75808"/>
                </a:lnTo>
                <a:lnTo>
                  <a:pt x="31586" y="73682"/>
                </a:lnTo>
                <a:lnTo>
                  <a:pt x="30718" y="71467"/>
                </a:lnTo>
                <a:lnTo>
                  <a:pt x="30029" y="69161"/>
                </a:lnTo>
                <a:lnTo>
                  <a:pt x="29520" y="66766"/>
                </a:lnTo>
                <a:lnTo>
                  <a:pt x="29191" y="64341"/>
                </a:lnTo>
                <a:lnTo>
                  <a:pt x="29101" y="61826"/>
                </a:lnTo>
                <a:lnTo>
                  <a:pt x="29191" y="59311"/>
                </a:lnTo>
                <a:lnTo>
                  <a:pt x="29520" y="56886"/>
                </a:lnTo>
                <a:lnTo>
                  <a:pt x="30029" y="54461"/>
                </a:lnTo>
                <a:lnTo>
                  <a:pt x="30718" y="52185"/>
                </a:lnTo>
                <a:lnTo>
                  <a:pt x="31586" y="49970"/>
                </a:lnTo>
                <a:lnTo>
                  <a:pt x="32694" y="47814"/>
                </a:lnTo>
                <a:lnTo>
                  <a:pt x="33892" y="45778"/>
                </a:lnTo>
                <a:lnTo>
                  <a:pt x="35269" y="43892"/>
                </a:lnTo>
                <a:lnTo>
                  <a:pt x="36796" y="42095"/>
                </a:lnTo>
                <a:lnTo>
                  <a:pt x="38473" y="40449"/>
                </a:lnTo>
                <a:lnTo>
                  <a:pt x="40269" y="38922"/>
                </a:lnTo>
                <a:lnTo>
                  <a:pt x="42155" y="37514"/>
                </a:lnTo>
                <a:lnTo>
                  <a:pt x="44191" y="36317"/>
                </a:lnTo>
                <a:lnTo>
                  <a:pt x="46317" y="35239"/>
                </a:lnTo>
                <a:lnTo>
                  <a:pt x="48532" y="34371"/>
                </a:lnTo>
                <a:lnTo>
                  <a:pt x="50838" y="33682"/>
                </a:lnTo>
                <a:lnTo>
                  <a:pt x="53233" y="33173"/>
                </a:lnTo>
                <a:lnTo>
                  <a:pt x="55658" y="32844"/>
                </a:lnTo>
                <a:lnTo>
                  <a:pt x="58173" y="32724"/>
                </a:lnTo>
                <a:lnTo>
                  <a:pt x="60778" y="32844"/>
                </a:lnTo>
                <a:lnTo>
                  <a:pt x="63263" y="33173"/>
                </a:lnTo>
                <a:lnTo>
                  <a:pt x="65718" y="33712"/>
                </a:lnTo>
                <a:lnTo>
                  <a:pt x="68023" y="34431"/>
                </a:lnTo>
                <a:lnTo>
                  <a:pt x="70329" y="35389"/>
                </a:lnTo>
                <a:lnTo>
                  <a:pt x="72485" y="36467"/>
                </a:lnTo>
                <a:lnTo>
                  <a:pt x="74550" y="37754"/>
                </a:lnTo>
                <a:lnTo>
                  <a:pt x="84940" y="27335"/>
                </a:lnTo>
                <a:lnTo>
                  <a:pt x="82664" y="25718"/>
                </a:lnTo>
                <a:lnTo>
                  <a:pt x="80299" y="24191"/>
                </a:lnTo>
                <a:lnTo>
                  <a:pt x="77814" y="22844"/>
                </a:lnTo>
                <a:lnTo>
                  <a:pt x="75239" y="21646"/>
                </a:lnTo>
                <a:lnTo>
                  <a:pt x="72574" y="20628"/>
                </a:lnTo>
                <a:lnTo>
                  <a:pt x="69820" y="19730"/>
                </a:lnTo>
                <a:lnTo>
                  <a:pt x="67005" y="19101"/>
                </a:lnTo>
                <a:lnTo>
                  <a:pt x="64101" y="18592"/>
                </a:lnTo>
                <a:lnTo>
                  <a:pt x="61167" y="18293"/>
                </a:lnTo>
                <a:lnTo>
                  <a:pt x="58173" y="18173"/>
                </a:lnTo>
                <a:close/>
                <a:moveTo>
                  <a:pt x="104580" y="0"/>
                </a:moveTo>
                <a:lnTo>
                  <a:pt x="102005" y="17994"/>
                </a:lnTo>
                <a:lnTo>
                  <a:pt x="120000" y="15419"/>
                </a:lnTo>
                <a:lnTo>
                  <a:pt x="106317" y="29131"/>
                </a:lnTo>
                <a:lnTo>
                  <a:pt x="108143" y="31976"/>
                </a:lnTo>
                <a:lnTo>
                  <a:pt x="109790" y="34940"/>
                </a:lnTo>
                <a:lnTo>
                  <a:pt x="111287" y="37994"/>
                </a:lnTo>
                <a:lnTo>
                  <a:pt x="112574" y="41167"/>
                </a:lnTo>
                <a:lnTo>
                  <a:pt x="113712" y="44401"/>
                </a:lnTo>
                <a:lnTo>
                  <a:pt x="114640" y="47754"/>
                </a:lnTo>
                <a:lnTo>
                  <a:pt x="115389" y="51167"/>
                </a:lnTo>
                <a:lnTo>
                  <a:pt x="115928" y="54640"/>
                </a:lnTo>
                <a:lnTo>
                  <a:pt x="116257" y="58203"/>
                </a:lnTo>
                <a:lnTo>
                  <a:pt x="116377" y="61826"/>
                </a:lnTo>
                <a:lnTo>
                  <a:pt x="116257" y="65479"/>
                </a:lnTo>
                <a:lnTo>
                  <a:pt x="115928" y="69131"/>
                </a:lnTo>
                <a:lnTo>
                  <a:pt x="115359" y="72664"/>
                </a:lnTo>
                <a:lnTo>
                  <a:pt x="114580" y="76137"/>
                </a:lnTo>
                <a:lnTo>
                  <a:pt x="113592" y="79520"/>
                </a:lnTo>
                <a:lnTo>
                  <a:pt x="112425" y="82844"/>
                </a:lnTo>
                <a:lnTo>
                  <a:pt x="111077" y="86077"/>
                </a:lnTo>
                <a:lnTo>
                  <a:pt x="109550" y="89161"/>
                </a:lnTo>
                <a:lnTo>
                  <a:pt x="107814" y="92185"/>
                </a:lnTo>
                <a:lnTo>
                  <a:pt x="105928" y="95059"/>
                </a:lnTo>
                <a:lnTo>
                  <a:pt x="103892" y="97814"/>
                </a:lnTo>
                <a:lnTo>
                  <a:pt x="101676" y="100479"/>
                </a:lnTo>
                <a:lnTo>
                  <a:pt x="99311" y="102934"/>
                </a:lnTo>
                <a:lnTo>
                  <a:pt x="96826" y="105299"/>
                </a:lnTo>
                <a:lnTo>
                  <a:pt x="94191" y="107514"/>
                </a:lnTo>
                <a:lnTo>
                  <a:pt x="91407" y="109550"/>
                </a:lnTo>
                <a:lnTo>
                  <a:pt x="88532" y="111467"/>
                </a:lnTo>
                <a:lnTo>
                  <a:pt x="85538" y="113203"/>
                </a:lnTo>
                <a:lnTo>
                  <a:pt x="82425" y="114730"/>
                </a:lnTo>
                <a:lnTo>
                  <a:pt x="79191" y="116077"/>
                </a:lnTo>
                <a:lnTo>
                  <a:pt x="75898" y="117245"/>
                </a:lnTo>
                <a:lnTo>
                  <a:pt x="72514" y="118203"/>
                </a:lnTo>
                <a:lnTo>
                  <a:pt x="69011" y="118982"/>
                </a:lnTo>
                <a:lnTo>
                  <a:pt x="65479" y="119550"/>
                </a:lnTo>
                <a:lnTo>
                  <a:pt x="61856" y="119880"/>
                </a:lnTo>
                <a:lnTo>
                  <a:pt x="58173" y="120000"/>
                </a:lnTo>
                <a:lnTo>
                  <a:pt x="54520" y="119880"/>
                </a:lnTo>
                <a:lnTo>
                  <a:pt x="50868" y="119550"/>
                </a:lnTo>
                <a:lnTo>
                  <a:pt x="47335" y="118982"/>
                </a:lnTo>
                <a:lnTo>
                  <a:pt x="43862" y="118203"/>
                </a:lnTo>
                <a:lnTo>
                  <a:pt x="40479" y="117245"/>
                </a:lnTo>
                <a:lnTo>
                  <a:pt x="37155" y="116077"/>
                </a:lnTo>
                <a:lnTo>
                  <a:pt x="33922" y="114730"/>
                </a:lnTo>
                <a:lnTo>
                  <a:pt x="30838" y="113203"/>
                </a:lnTo>
                <a:lnTo>
                  <a:pt x="27814" y="111467"/>
                </a:lnTo>
                <a:lnTo>
                  <a:pt x="24940" y="109550"/>
                </a:lnTo>
                <a:lnTo>
                  <a:pt x="22185" y="107514"/>
                </a:lnTo>
                <a:lnTo>
                  <a:pt x="19520" y="105299"/>
                </a:lnTo>
                <a:lnTo>
                  <a:pt x="17065" y="102934"/>
                </a:lnTo>
                <a:lnTo>
                  <a:pt x="14700" y="100479"/>
                </a:lnTo>
                <a:lnTo>
                  <a:pt x="12485" y="97814"/>
                </a:lnTo>
                <a:lnTo>
                  <a:pt x="10449" y="95059"/>
                </a:lnTo>
                <a:lnTo>
                  <a:pt x="8532" y="92185"/>
                </a:lnTo>
                <a:lnTo>
                  <a:pt x="6796" y="89161"/>
                </a:lnTo>
                <a:lnTo>
                  <a:pt x="5269" y="86077"/>
                </a:lnTo>
                <a:lnTo>
                  <a:pt x="3922" y="82844"/>
                </a:lnTo>
                <a:lnTo>
                  <a:pt x="2754" y="79520"/>
                </a:lnTo>
                <a:lnTo>
                  <a:pt x="1796" y="76137"/>
                </a:lnTo>
                <a:lnTo>
                  <a:pt x="1017" y="72664"/>
                </a:lnTo>
                <a:lnTo>
                  <a:pt x="449" y="69131"/>
                </a:lnTo>
                <a:lnTo>
                  <a:pt x="119" y="65479"/>
                </a:lnTo>
                <a:lnTo>
                  <a:pt x="0" y="61826"/>
                </a:lnTo>
                <a:lnTo>
                  <a:pt x="119" y="58143"/>
                </a:lnTo>
                <a:lnTo>
                  <a:pt x="449" y="54520"/>
                </a:lnTo>
                <a:lnTo>
                  <a:pt x="1017" y="50988"/>
                </a:lnTo>
                <a:lnTo>
                  <a:pt x="1796" y="47485"/>
                </a:lnTo>
                <a:lnTo>
                  <a:pt x="2754" y="44101"/>
                </a:lnTo>
                <a:lnTo>
                  <a:pt x="3922" y="40808"/>
                </a:lnTo>
                <a:lnTo>
                  <a:pt x="5269" y="37574"/>
                </a:lnTo>
                <a:lnTo>
                  <a:pt x="6796" y="34461"/>
                </a:lnTo>
                <a:lnTo>
                  <a:pt x="8532" y="31467"/>
                </a:lnTo>
                <a:lnTo>
                  <a:pt x="10449" y="28592"/>
                </a:lnTo>
                <a:lnTo>
                  <a:pt x="12485" y="25808"/>
                </a:lnTo>
                <a:lnTo>
                  <a:pt x="14700" y="23173"/>
                </a:lnTo>
                <a:lnTo>
                  <a:pt x="17065" y="20688"/>
                </a:lnTo>
                <a:lnTo>
                  <a:pt x="19520" y="18323"/>
                </a:lnTo>
                <a:lnTo>
                  <a:pt x="22185" y="16107"/>
                </a:lnTo>
                <a:lnTo>
                  <a:pt x="24940" y="14071"/>
                </a:lnTo>
                <a:lnTo>
                  <a:pt x="27814" y="12185"/>
                </a:lnTo>
                <a:lnTo>
                  <a:pt x="30838" y="10449"/>
                </a:lnTo>
                <a:lnTo>
                  <a:pt x="33922" y="8922"/>
                </a:lnTo>
                <a:lnTo>
                  <a:pt x="37155" y="7574"/>
                </a:lnTo>
                <a:lnTo>
                  <a:pt x="40479" y="6407"/>
                </a:lnTo>
                <a:lnTo>
                  <a:pt x="43862" y="5419"/>
                </a:lnTo>
                <a:lnTo>
                  <a:pt x="47335" y="4640"/>
                </a:lnTo>
                <a:lnTo>
                  <a:pt x="50868" y="4071"/>
                </a:lnTo>
                <a:lnTo>
                  <a:pt x="54520" y="3742"/>
                </a:lnTo>
                <a:lnTo>
                  <a:pt x="58173" y="3622"/>
                </a:lnTo>
                <a:lnTo>
                  <a:pt x="61796" y="3742"/>
                </a:lnTo>
                <a:lnTo>
                  <a:pt x="65359" y="4071"/>
                </a:lnTo>
                <a:lnTo>
                  <a:pt x="68832" y="4610"/>
                </a:lnTo>
                <a:lnTo>
                  <a:pt x="72245" y="5359"/>
                </a:lnTo>
                <a:lnTo>
                  <a:pt x="75598" y="6287"/>
                </a:lnTo>
                <a:lnTo>
                  <a:pt x="78832" y="7425"/>
                </a:lnTo>
                <a:lnTo>
                  <a:pt x="82005" y="8712"/>
                </a:lnTo>
                <a:lnTo>
                  <a:pt x="85059" y="10209"/>
                </a:lnTo>
                <a:lnTo>
                  <a:pt x="88023" y="11856"/>
                </a:lnTo>
                <a:lnTo>
                  <a:pt x="90868" y="13682"/>
                </a:lnTo>
                <a:lnTo>
                  <a:pt x="10458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Título 2">
            <a:extLst>
              <a:ext uri="{FF2B5EF4-FFF2-40B4-BE49-F238E27FC236}">
                <a16:creationId xmlns:a16="http://schemas.microsoft.com/office/drawing/2014/main" id="{6B2327C8-3FD3-4010-9FBA-ABAB4B3B7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pPr indent="450850"/>
            <a:r>
              <a:rPr lang="pt-PT" dirty="0"/>
              <a:t>CRISP-DM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3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566579"/>
                </a:solidFill>
              </a:rPr>
              <a:t>Ficha</a:t>
            </a:r>
            <a:r>
              <a:rPr lang="en-GB" dirty="0">
                <a:solidFill>
                  <a:srgbClr val="566579"/>
                </a:solidFill>
              </a:rPr>
              <a:t> de </a:t>
            </a:r>
            <a:r>
              <a:rPr lang="en-GB" dirty="0" err="1">
                <a:solidFill>
                  <a:srgbClr val="566579"/>
                </a:solidFill>
              </a:rPr>
              <a:t>Exercícios</a:t>
            </a:r>
            <a:r>
              <a:rPr lang="en-GB" dirty="0">
                <a:solidFill>
                  <a:srgbClr val="566579"/>
                </a:solidFill>
              </a:rPr>
              <a:t> 01</a:t>
            </a:r>
            <a:endParaRPr dirty="0">
              <a:solidFill>
                <a:srgbClr val="566579"/>
              </a:solidFill>
            </a:endParaRPr>
          </a:p>
        </p:txBody>
      </p:sp>
      <p:sp>
        <p:nvSpPr>
          <p:cNvPr id="366" name="Google Shape;366;p33"/>
          <p:cNvSpPr/>
          <p:nvPr/>
        </p:nvSpPr>
        <p:spPr>
          <a:xfrm>
            <a:off x="1909606" y="2423257"/>
            <a:ext cx="240600" cy="2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9921" y="90048"/>
                </a:moveTo>
                <a:lnTo>
                  <a:pt x="30000" y="90048"/>
                </a:lnTo>
                <a:cubicBezTo>
                  <a:pt x="27992" y="90048"/>
                  <a:pt x="26692" y="91111"/>
                  <a:pt x="26692" y="92753"/>
                </a:cubicBezTo>
                <a:cubicBezTo>
                  <a:pt x="26692" y="94396"/>
                  <a:pt x="27992" y="95458"/>
                  <a:pt x="30000" y="95458"/>
                </a:cubicBezTo>
                <a:lnTo>
                  <a:pt x="69921" y="95458"/>
                </a:lnTo>
                <a:cubicBezTo>
                  <a:pt x="71929" y="95458"/>
                  <a:pt x="73346" y="94396"/>
                  <a:pt x="73346" y="92753"/>
                </a:cubicBezTo>
                <a:cubicBezTo>
                  <a:pt x="73346" y="91111"/>
                  <a:pt x="71929" y="90048"/>
                  <a:pt x="69921" y="90048"/>
                </a:cubicBezTo>
                <a:close/>
                <a:moveTo>
                  <a:pt x="30000" y="30048"/>
                </a:moveTo>
                <a:lnTo>
                  <a:pt x="46653" y="30048"/>
                </a:lnTo>
                <a:cubicBezTo>
                  <a:pt x="48661" y="30048"/>
                  <a:pt x="49960" y="28985"/>
                  <a:pt x="49960" y="27342"/>
                </a:cubicBezTo>
                <a:cubicBezTo>
                  <a:pt x="49960" y="25700"/>
                  <a:pt x="48661" y="24541"/>
                  <a:pt x="46653" y="24541"/>
                </a:cubicBezTo>
                <a:lnTo>
                  <a:pt x="30000" y="24541"/>
                </a:lnTo>
                <a:cubicBezTo>
                  <a:pt x="27992" y="24541"/>
                  <a:pt x="26692" y="25700"/>
                  <a:pt x="26692" y="27342"/>
                </a:cubicBezTo>
                <a:cubicBezTo>
                  <a:pt x="26692" y="28985"/>
                  <a:pt x="27992" y="30048"/>
                  <a:pt x="30000" y="30048"/>
                </a:cubicBezTo>
                <a:close/>
                <a:moveTo>
                  <a:pt x="90000" y="68212"/>
                </a:moveTo>
                <a:lnTo>
                  <a:pt x="30000" y="68212"/>
                </a:lnTo>
                <a:cubicBezTo>
                  <a:pt x="27992" y="68212"/>
                  <a:pt x="26692" y="69275"/>
                  <a:pt x="26692" y="70917"/>
                </a:cubicBezTo>
                <a:cubicBezTo>
                  <a:pt x="26692" y="72560"/>
                  <a:pt x="27992" y="73623"/>
                  <a:pt x="30000" y="73623"/>
                </a:cubicBezTo>
                <a:lnTo>
                  <a:pt x="90000" y="73623"/>
                </a:lnTo>
                <a:cubicBezTo>
                  <a:pt x="92007" y="73623"/>
                  <a:pt x="93307" y="72560"/>
                  <a:pt x="93307" y="70917"/>
                </a:cubicBezTo>
                <a:cubicBezTo>
                  <a:pt x="93307" y="69275"/>
                  <a:pt x="92007" y="68212"/>
                  <a:pt x="90000" y="68212"/>
                </a:cubicBezTo>
                <a:close/>
                <a:moveTo>
                  <a:pt x="26692" y="49082"/>
                </a:moveTo>
                <a:cubicBezTo>
                  <a:pt x="26692" y="50724"/>
                  <a:pt x="27992" y="51884"/>
                  <a:pt x="30000" y="51884"/>
                </a:cubicBezTo>
                <a:lnTo>
                  <a:pt x="90000" y="51884"/>
                </a:lnTo>
                <a:cubicBezTo>
                  <a:pt x="92007" y="51884"/>
                  <a:pt x="93307" y="50724"/>
                  <a:pt x="93307" y="49082"/>
                </a:cubicBezTo>
                <a:cubicBezTo>
                  <a:pt x="93307" y="47536"/>
                  <a:pt x="92007" y="46376"/>
                  <a:pt x="90000" y="46376"/>
                </a:cubicBezTo>
                <a:lnTo>
                  <a:pt x="30000" y="46376"/>
                </a:lnTo>
                <a:cubicBezTo>
                  <a:pt x="27992" y="46376"/>
                  <a:pt x="26692" y="47536"/>
                  <a:pt x="26692" y="49082"/>
                </a:cubicBezTo>
                <a:close/>
                <a:moveTo>
                  <a:pt x="86692" y="0"/>
                </a:moveTo>
                <a:lnTo>
                  <a:pt x="13346" y="0"/>
                </a:lnTo>
                <a:cubicBezTo>
                  <a:pt x="6023" y="0"/>
                  <a:pt x="0" y="4927"/>
                  <a:pt x="0" y="10917"/>
                </a:cubicBezTo>
                <a:lnTo>
                  <a:pt x="0" y="109082"/>
                </a:lnTo>
                <a:cubicBezTo>
                  <a:pt x="0" y="115072"/>
                  <a:pt x="6023" y="120000"/>
                  <a:pt x="13346" y="120000"/>
                </a:cubicBezTo>
                <a:lnTo>
                  <a:pt x="106653" y="120000"/>
                </a:lnTo>
                <a:cubicBezTo>
                  <a:pt x="113976" y="120000"/>
                  <a:pt x="120000" y="115072"/>
                  <a:pt x="120000" y="109082"/>
                </a:cubicBezTo>
                <a:lnTo>
                  <a:pt x="120000" y="30048"/>
                </a:lnTo>
                <a:lnTo>
                  <a:pt x="86692" y="0"/>
                </a:lnTo>
                <a:close/>
                <a:moveTo>
                  <a:pt x="113267" y="109082"/>
                </a:moveTo>
                <a:cubicBezTo>
                  <a:pt x="113267" y="112077"/>
                  <a:pt x="110314" y="114589"/>
                  <a:pt x="106653" y="114589"/>
                </a:cubicBezTo>
                <a:lnTo>
                  <a:pt x="13346" y="114589"/>
                </a:lnTo>
                <a:cubicBezTo>
                  <a:pt x="9685" y="114589"/>
                  <a:pt x="6614" y="112077"/>
                  <a:pt x="6614" y="109082"/>
                </a:cubicBezTo>
                <a:lnTo>
                  <a:pt x="6614" y="10917"/>
                </a:lnTo>
                <a:cubicBezTo>
                  <a:pt x="6614" y="7922"/>
                  <a:pt x="9685" y="5507"/>
                  <a:pt x="13346" y="5507"/>
                </a:cubicBezTo>
                <a:lnTo>
                  <a:pt x="73346" y="5507"/>
                </a:lnTo>
                <a:lnTo>
                  <a:pt x="73346" y="32753"/>
                </a:lnTo>
                <a:cubicBezTo>
                  <a:pt x="73346" y="35748"/>
                  <a:pt x="76299" y="38260"/>
                  <a:pt x="79960" y="38260"/>
                </a:cubicBezTo>
                <a:lnTo>
                  <a:pt x="113267" y="38260"/>
                </a:lnTo>
                <a:lnTo>
                  <a:pt x="113267" y="109082"/>
                </a:lnTo>
                <a:close/>
                <a:moveTo>
                  <a:pt x="79960" y="32753"/>
                </a:moveTo>
                <a:lnTo>
                  <a:pt x="79960" y="5507"/>
                </a:lnTo>
                <a:lnTo>
                  <a:pt x="83267" y="5507"/>
                </a:lnTo>
                <a:lnTo>
                  <a:pt x="113267" y="32753"/>
                </a:lnTo>
                <a:lnTo>
                  <a:pt x="79960" y="32753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4DF31C3A-6730-4C71-B306-08370EEA34DF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25</a:t>
            </a:fld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/>
          <p:nvPr/>
        </p:nvSpPr>
        <p:spPr>
          <a:xfrm>
            <a:off x="3742050" y="634782"/>
            <a:ext cx="1659900" cy="1659900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9"/>
          <p:cNvSpPr txBox="1"/>
          <p:nvPr/>
        </p:nvSpPr>
        <p:spPr>
          <a:xfrm>
            <a:off x="150" y="2387042"/>
            <a:ext cx="9144000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50" dirty="0">
                <a:solidFill>
                  <a:srgbClr val="566579"/>
                </a:solidFill>
                <a:latin typeface="NewsGotT" pitchFamily="2" charset="0"/>
              </a:rPr>
              <a:t>PL01 - </a:t>
            </a:r>
            <a:r>
              <a:rPr lang="en-GB" sz="3350" dirty="0" err="1">
                <a:solidFill>
                  <a:srgbClr val="566579"/>
                </a:solidFill>
                <a:latin typeface="NewsGotT" pitchFamily="2" charset="0"/>
              </a:rPr>
              <a:t>Introdução</a:t>
            </a:r>
            <a:r>
              <a:rPr lang="en-GB" sz="3350" dirty="0">
                <a:solidFill>
                  <a:srgbClr val="566579"/>
                </a:solidFill>
                <a:latin typeface="NewsGotT" pitchFamily="2" charset="0"/>
              </a:rPr>
              <a:t> à </a:t>
            </a:r>
            <a:r>
              <a:rPr lang="en-GB" sz="3350" dirty="0" err="1">
                <a:solidFill>
                  <a:srgbClr val="566579"/>
                </a:solidFill>
                <a:latin typeface="NewsGotT" pitchFamily="2" charset="0"/>
              </a:rPr>
              <a:t>metodologia</a:t>
            </a:r>
            <a:r>
              <a:rPr lang="en-GB" sz="3350" dirty="0">
                <a:solidFill>
                  <a:srgbClr val="566579"/>
                </a:solidFill>
                <a:latin typeface="NewsGotT" pitchFamily="2" charset="0"/>
              </a:rPr>
              <a:t> CRISP-DM</a:t>
            </a:r>
            <a:endParaRPr sz="3350" dirty="0">
              <a:solidFill>
                <a:srgbClr val="566579"/>
              </a:solidFill>
              <a:latin typeface="NewsGotT" pitchFamily="2" charset="0"/>
            </a:endParaRPr>
          </a:p>
        </p:txBody>
      </p:sp>
      <p:sp>
        <p:nvSpPr>
          <p:cNvPr id="54" name="Google Shape;54;p9"/>
          <p:cNvSpPr txBox="1"/>
          <p:nvPr/>
        </p:nvSpPr>
        <p:spPr>
          <a:xfrm>
            <a:off x="0" y="2915217"/>
            <a:ext cx="9144000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accent3"/>
                </a:solidFill>
                <a:latin typeface="NewsGotT" pitchFamily="2" charset="0"/>
              </a:rPr>
              <a:t>SAEC - </a:t>
            </a:r>
            <a:r>
              <a:rPr lang="en-GB" sz="1800" dirty="0" err="1">
                <a:solidFill>
                  <a:schemeClr val="accent3"/>
                </a:solidFill>
                <a:latin typeface="NewsGotT" pitchFamily="2" charset="0"/>
              </a:rPr>
              <a:t>Mestrado</a:t>
            </a:r>
            <a:r>
              <a:rPr lang="en-GB" sz="1800" dirty="0">
                <a:solidFill>
                  <a:schemeClr val="accent3"/>
                </a:solidFill>
                <a:latin typeface="NewsGotT" pitchFamily="2" charset="0"/>
              </a:rPr>
              <a:t> </a:t>
            </a:r>
            <a:r>
              <a:rPr lang="en-GB" sz="1800" dirty="0" err="1">
                <a:solidFill>
                  <a:schemeClr val="accent3"/>
                </a:solidFill>
                <a:latin typeface="NewsGotT" pitchFamily="2" charset="0"/>
              </a:rPr>
              <a:t>em</a:t>
            </a:r>
            <a:r>
              <a:rPr lang="en-GB" sz="1800" dirty="0">
                <a:solidFill>
                  <a:schemeClr val="accent3"/>
                </a:solidFill>
                <a:latin typeface="NewsGotT" pitchFamily="2" charset="0"/>
              </a:rPr>
              <a:t> </a:t>
            </a:r>
            <a:r>
              <a:rPr lang="en-GB" sz="1800" dirty="0" err="1">
                <a:solidFill>
                  <a:schemeClr val="accent3"/>
                </a:solidFill>
                <a:latin typeface="NewsGotT" pitchFamily="2" charset="0"/>
              </a:rPr>
              <a:t>Engenharia</a:t>
            </a:r>
            <a:r>
              <a:rPr lang="en-GB" sz="1800" dirty="0">
                <a:solidFill>
                  <a:schemeClr val="accent3"/>
                </a:solidFill>
                <a:latin typeface="NewsGotT" pitchFamily="2" charset="0"/>
              </a:rPr>
              <a:t> </a:t>
            </a:r>
            <a:r>
              <a:rPr lang="en-GB" sz="1800" dirty="0" err="1">
                <a:solidFill>
                  <a:schemeClr val="accent3"/>
                </a:solidFill>
                <a:latin typeface="NewsGotT" pitchFamily="2" charset="0"/>
              </a:rPr>
              <a:t>Biomédica</a:t>
            </a:r>
            <a:endParaRPr sz="1800" dirty="0">
              <a:solidFill>
                <a:schemeClr val="accent3"/>
              </a:solidFill>
              <a:latin typeface="NewsGotT" pitchFamily="2" charset="0"/>
            </a:endParaRPr>
          </a:p>
        </p:txBody>
      </p:sp>
      <p:pic>
        <p:nvPicPr>
          <p:cNvPr id="56" name="Google Shape;5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0798" y="893373"/>
            <a:ext cx="1142700" cy="114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2555A33A-F37D-42C4-8145-F6B91A0DF09B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646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566579"/>
                </a:solidFill>
              </a:rPr>
              <a:t>Data Mining</a:t>
            </a:r>
            <a:endParaRPr dirty="0">
              <a:solidFill>
                <a:srgbClr val="566579"/>
              </a:solidFill>
            </a:endParaRPr>
          </a:p>
        </p:txBody>
      </p:sp>
      <p:grpSp>
        <p:nvGrpSpPr>
          <p:cNvPr id="75" name="Google Shape;75;p11"/>
          <p:cNvGrpSpPr/>
          <p:nvPr/>
        </p:nvGrpSpPr>
        <p:grpSpPr>
          <a:xfrm>
            <a:off x="2967162" y="2419613"/>
            <a:ext cx="258373" cy="304262"/>
            <a:chOff x="5551488" y="3105150"/>
            <a:chExt cx="2430600" cy="2862300"/>
          </a:xfrm>
        </p:grpSpPr>
        <p:sp>
          <p:nvSpPr>
            <p:cNvPr id="76" name="Google Shape;76;p11"/>
            <p:cNvSpPr/>
            <p:nvPr/>
          </p:nvSpPr>
          <p:spPr>
            <a:xfrm>
              <a:off x="5551488" y="3105150"/>
              <a:ext cx="2430600" cy="2862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8288" y="0"/>
                  </a:moveTo>
                  <a:lnTo>
                    <a:pt x="81750" y="0"/>
                  </a:lnTo>
                  <a:lnTo>
                    <a:pt x="82769" y="66"/>
                  </a:lnTo>
                  <a:lnTo>
                    <a:pt x="83749" y="332"/>
                  </a:lnTo>
                  <a:lnTo>
                    <a:pt x="84611" y="732"/>
                  </a:lnTo>
                  <a:lnTo>
                    <a:pt x="85395" y="1297"/>
                  </a:lnTo>
                  <a:lnTo>
                    <a:pt x="86022" y="1930"/>
                  </a:lnTo>
                  <a:lnTo>
                    <a:pt x="86492" y="2695"/>
                  </a:lnTo>
                  <a:lnTo>
                    <a:pt x="86806" y="3527"/>
                  </a:lnTo>
                  <a:lnTo>
                    <a:pt x="86923" y="4425"/>
                  </a:lnTo>
                  <a:lnTo>
                    <a:pt x="86923" y="12778"/>
                  </a:lnTo>
                  <a:lnTo>
                    <a:pt x="114787" y="12778"/>
                  </a:lnTo>
                  <a:lnTo>
                    <a:pt x="115845" y="12878"/>
                  </a:lnTo>
                  <a:lnTo>
                    <a:pt x="116786" y="13144"/>
                  </a:lnTo>
                  <a:lnTo>
                    <a:pt x="117687" y="13544"/>
                  </a:lnTo>
                  <a:lnTo>
                    <a:pt x="118471" y="14076"/>
                  </a:lnTo>
                  <a:lnTo>
                    <a:pt x="119137" y="14742"/>
                  </a:lnTo>
                  <a:lnTo>
                    <a:pt x="119608" y="15474"/>
                  </a:lnTo>
                  <a:lnTo>
                    <a:pt x="119882" y="16306"/>
                  </a:lnTo>
                  <a:lnTo>
                    <a:pt x="119999" y="17204"/>
                  </a:lnTo>
                  <a:lnTo>
                    <a:pt x="119999" y="115607"/>
                  </a:lnTo>
                  <a:lnTo>
                    <a:pt x="119882" y="116472"/>
                  </a:lnTo>
                  <a:lnTo>
                    <a:pt x="119608" y="117304"/>
                  </a:lnTo>
                  <a:lnTo>
                    <a:pt x="119137" y="118036"/>
                  </a:lnTo>
                  <a:lnTo>
                    <a:pt x="118471" y="118702"/>
                  </a:lnTo>
                  <a:lnTo>
                    <a:pt x="117687" y="119234"/>
                  </a:lnTo>
                  <a:lnTo>
                    <a:pt x="116786" y="119633"/>
                  </a:lnTo>
                  <a:lnTo>
                    <a:pt x="115845" y="119900"/>
                  </a:lnTo>
                  <a:lnTo>
                    <a:pt x="114787" y="120000"/>
                  </a:lnTo>
                  <a:lnTo>
                    <a:pt x="5212" y="120000"/>
                  </a:lnTo>
                  <a:lnTo>
                    <a:pt x="4154" y="119900"/>
                  </a:lnTo>
                  <a:lnTo>
                    <a:pt x="3174" y="119633"/>
                  </a:lnTo>
                  <a:lnTo>
                    <a:pt x="2273" y="119234"/>
                  </a:lnTo>
                  <a:lnTo>
                    <a:pt x="1489" y="118702"/>
                  </a:lnTo>
                  <a:lnTo>
                    <a:pt x="901" y="118036"/>
                  </a:lnTo>
                  <a:lnTo>
                    <a:pt x="391" y="117304"/>
                  </a:lnTo>
                  <a:lnTo>
                    <a:pt x="78" y="116472"/>
                  </a:lnTo>
                  <a:lnTo>
                    <a:pt x="0" y="115607"/>
                  </a:lnTo>
                  <a:lnTo>
                    <a:pt x="0" y="17204"/>
                  </a:lnTo>
                  <a:lnTo>
                    <a:pt x="78" y="16306"/>
                  </a:lnTo>
                  <a:lnTo>
                    <a:pt x="391" y="15474"/>
                  </a:lnTo>
                  <a:lnTo>
                    <a:pt x="901" y="14742"/>
                  </a:lnTo>
                  <a:lnTo>
                    <a:pt x="1489" y="14076"/>
                  </a:lnTo>
                  <a:lnTo>
                    <a:pt x="2273" y="13544"/>
                  </a:lnTo>
                  <a:lnTo>
                    <a:pt x="3174" y="13144"/>
                  </a:lnTo>
                  <a:lnTo>
                    <a:pt x="4154" y="12878"/>
                  </a:lnTo>
                  <a:lnTo>
                    <a:pt x="5212" y="12778"/>
                  </a:lnTo>
                  <a:lnTo>
                    <a:pt x="18301" y="12778"/>
                  </a:lnTo>
                  <a:lnTo>
                    <a:pt x="19399" y="12878"/>
                  </a:lnTo>
                  <a:lnTo>
                    <a:pt x="20339" y="13144"/>
                  </a:lnTo>
                  <a:lnTo>
                    <a:pt x="21241" y="13544"/>
                  </a:lnTo>
                  <a:lnTo>
                    <a:pt x="21985" y="14076"/>
                  </a:lnTo>
                  <a:lnTo>
                    <a:pt x="22651" y="14742"/>
                  </a:lnTo>
                  <a:lnTo>
                    <a:pt x="23122" y="15474"/>
                  </a:lnTo>
                  <a:lnTo>
                    <a:pt x="23435" y="16306"/>
                  </a:lnTo>
                  <a:lnTo>
                    <a:pt x="23514" y="17204"/>
                  </a:lnTo>
                  <a:lnTo>
                    <a:pt x="23435" y="18103"/>
                  </a:lnTo>
                  <a:lnTo>
                    <a:pt x="23122" y="18901"/>
                  </a:lnTo>
                  <a:lnTo>
                    <a:pt x="22651" y="19667"/>
                  </a:lnTo>
                  <a:lnTo>
                    <a:pt x="21985" y="20332"/>
                  </a:lnTo>
                  <a:lnTo>
                    <a:pt x="21241" y="20831"/>
                  </a:lnTo>
                  <a:lnTo>
                    <a:pt x="20339" y="21264"/>
                  </a:lnTo>
                  <a:lnTo>
                    <a:pt x="19399" y="21530"/>
                  </a:lnTo>
                  <a:lnTo>
                    <a:pt x="18301" y="21597"/>
                  </a:lnTo>
                  <a:lnTo>
                    <a:pt x="10385" y="21597"/>
                  </a:lnTo>
                  <a:lnTo>
                    <a:pt x="10385" y="111181"/>
                  </a:lnTo>
                  <a:lnTo>
                    <a:pt x="109614" y="111181"/>
                  </a:lnTo>
                  <a:lnTo>
                    <a:pt x="109614" y="21597"/>
                  </a:lnTo>
                  <a:lnTo>
                    <a:pt x="81750" y="21597"/>
                  </a:lnTo>
                  <a:lnTo>
                    <a:pt x="80692" y="21530"/>
                  </a:lnTo>
                  <a:lnTo>
                    <a:pt x="79712" y="21264"/>
                  </a:lnTo>
                  <a:lnTo>
                    <a:pt x="78850" y="20831"/>
                  </a:lnTo>
                  <a:lnTo>
                    <a:pt x="78066" y="20332"/>
                  </a:lnTo>
                  <a:lnTo>
                    <a:pt x="77439" y="19667"/>
                  </a:lnTo>
                  <a:lnTo>
                    <a:pt x="76969" y="18901"/>
                  </a:lnTo>
                  <a:lnTo>
                    <a:pt x="76655" y="18103"/>
                  </a:lnTo>
                  <a:lnTo>
                    <a:pt x="76538" y="17204"/>
                  </a:lnTo>
                  <a:lnTo>
                    <a:pt x="76538" y="8851"/>
                  </a:lnTo>
                  <a:lnTo>
                    <a:pt x="43500" y="8851"/>
                  </a:lnTo>
                  <a:lnTo>
                    <a:pt x="43500" y="23227"/>
                  </a:lnTo>
                  <a:lnTo>
                    <a:pt x="70385" y="23227"/>
                  </a:lnTo>
                  <a:lnTo>
                    <a:pt x="71482" y="23294"/>
                  </a:lnTo>
                  <a:lnTo>
                    <a:pt x="72423" y="23527"/>
                  </a:lnTo>
                  <a:lnTo>
                    <a:pt x="73324" y="23993"/>
                  </a:lnTo>
                  <a:lnTo>
                    <a:pt x="74069" y="24492"/>
                  </a:lnTo>
                  <a:lnTo>
                    <a:pt x="74735" y="25158"/>
                  </a:lnTo>
                  <a:lnTo>
                    <a:pt x="75205" y="25923"/>
                  </a:lnTo>
                  <a:lnTo>
                    <a:pt x="75519" y="26722"/>
                  </a:lnTo>
                  <a:lnTo>
                    <a:pt x="75597" y="27620"/>
                  </a:lnTo>
                  <a:lnTo>
                    <a:pt x="75519" y="28519"/>
                  </a:lnTo>
                  <a:lnTo>
                    <a:pt x="75205" y="29351"/>
                  </a:lnTo>
                  <a:lnTo>
                    <a:pt x="74735" y="30083"/>
                  </a:lnTo>
                  <a:lnTo>
                    <a:pt x="74069" y="30715"/>
                  </a:lnTo>
                  <a:lnTo>
                    <a:pt x="73324" y="31281"/>
                  </a:lnTo>
                  <a:lnTo>
                    <a:pt x="72423" y="31680"/>
                  </a:lnTo>
                  <a:lnTo>
                    <a:pt x="71482" y="31946"/>
                  </a:lnTo>
                  <a:lnTo>
                    <a:pt x="70385" y="32046"/>
                  </a:lnTo>
                  <a:lnTo>
                    <a:pt x="38288" y="32046"/>
                  </a:lnTo>
                  <a:lnTo>
                    <a:pt x="37269" y="31946"/>
                  </a:lnTo>
                  <a:lnTo>
                    <a:pt x="36290" y="31680"/>
                  </a:lnTo>
                  <a:lnTo>
                    <a:pt x="35427" y="31281"/>
                  </a:lnTo>
                  <a:lnTo>
                    <a:pt x="34644" y="30715"/>
                  </a:lnTo>
                  <a:lnTo>
                    <a:pt x="33977" y="30083"/>
                  </a:lnTo>
                  <a:lnTo>
                    <a:pt x="33507" y="29351"/>
                  </a:lnTo>
                  <a:lnTo>
                    <a:pt x="33233" y="28519"/>
                  </a:lnTo>
                  <a:lnTo>
                    <a:pt x="33076" y="27620"/>
                  </a:lnTo>
                  <a:lnTo>
                    <a:pt x="33076" y="4425"/>
                  </a:lnTo>
                  <a:lnTo>
                    <a:pt x="33233" y="3527"/>
                  </a:lnTo>
                  <a:lnTo>
                    <a:pt x="33507" y="2695"/>
                  </a:lnTo>
                  <a:lnTo>
                    <a:pt x="33977" y="1930"/>
                  </a:lnTo>
                  <a:lnTo>
                    <a:pt x="34644" y="1297"/>
                  </a:lnTo>
                  <a:lnTo>
                    <a:pt x="35427" y="732"/>
                  </a:lnTo>
                  <a:lnTo>
                    <a:pt x="36290" y="332"/>
                  </a:lnTo>
                  <a:lnTo>
                    <a:pt x="37269" y="66"/>
                  </a:lnTo>
                  <a:lnTo>
                    <a:pt x="38288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11"/>
            <p:cNvSpPr/>
            <p:nvPr/>
          </p:nvSpPr>
          <p:spPr>
            <a:xfrm>
              <a:off x="6251575" y="4341813"/>
              <a:ext cx="1032000" cy="77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7704" y="0"/>
                  </a:moveTo>
                  <a:lnTo>
                    <a:pt x="110107" y="370"/>
                  </a:lnTo>
                  <a:lnTo>
                    <a:pt x="112326" y="1234"/>
                  </a:lnTo>
                  <a:lnTo>
                    <a:pt x="114453" y="2716"/>
                  </a:lnTo>
                  <a:lnTo>
                    <a:pt x="116394" y="4814"/>
                  </a:lnTo>
                  <a:lnTo>
                    <a:pt x="117966" y="7530"/>
                  </a:lnTo>
                  <a:lnTo>
                    <a:pt x="119075" y="10370"/>
                  </a:lnTo>
                  <a:lnTo>
                    <a:pt x="119722" y="13333"/>
                  </a:lnTo>
                  <a:lnTo>
                    <a:pt x="120000" y="16419"/>
                  </a:lnTo>
                  <a:lnTo>
                    <a:pt x="119722" y="19506"/>
                  </a:lnTo>
                  <a:lnTo>
                    <a:pt x="119075" y="22592"/>
                  </a:lnTo>
                  <a:lnTo>
                    <a:pt x="117873" y="25432"/>
                  </a:lnTo>
                  <a:lnTo>
                    <a:pt x="116394" y="28024"/>
                  </a:lnTo>
                  <a:lnTo>
                    <a:pt x="50477" y="115185"/>
                  </a:lnTo>
                  <a:lnTo>
                    <a:pt x="48536" y="117283"/>
                  </a:lnTo>
                  <a:lnTo>
                    <a:pt x="46409" y="118765"/>
                  </a:lnTo>
                  <a:lnTo>
                    <a:pt x="44191" y="119753"/>
                  </a:lnTo>
                  <a:lnTo>
                    <a:pt x="41879" y="120000"/>
                  </a:lnTo>
                  <a:lnTo>
                    <a:pt x="39383" y="119753"/>
                  </a:lnTo>
                  <a:lnTo>
                    <a:pt x="37164" y="118765"/>
                  </a:lnTo>
                  <a:lnTo>
                    <a:pt x="35038" y="117283"/>
                  </a:lnTo>
                  <a:lnTo>
                    <a:pt x="33097" y="115061"/>
                  </a:lnTo>
                  <a:lnTo>
                    <a:pt x="3513" y="75432"/>
                  </a:lnTo>
                  <a:lnTo>
                    <a:pt x="2033" y="72839"/>
                  </a:lnTo>
                  <a:lnTo>
                    <a:pt x="924" y="69876"/>
                  </a:lnTo>
                  <a:lnTo>
                    <a:pt x="184" y="66913"/>
                  </a:lnTo>
                  <a:lnTo>
                    <a:pt x="0" y="63827"/>
                  </a:lnTo>
                  <a:lnTo>
                    <a:pt x="184" y="60617"/>
                  </a:lnTo>
                  <a:lnTo>
                    <a:pt x="924" y="57530"/>
                  </a:lnTo>
                  <a:lnTo>
                    <a:pt x="2033" y="54691"/>
                  </a:lnTo>
                  <a:lnTo>
                    <a:pt x="3605" y="52098"/>
                  </a:lnTo>
                  <a:lnTo>
                    <a:pt x="5546" y="50123"/>
                  </a:lnTo>
                  <a:lnTo>
                    <a:pt x="7673" y="48641"/>
                  </a:lnTo>
                  <a:lnTo>
                    <a:pt x="9984" y="47654"/>
                  </a:lnTo>
                  <a:lnTo>
                    <a:pt x="12388" y="47407"/>
                  </a:lnTo>
                  <a:lnTo>
                    <a:pt x="14699" y="47654"/>
                  </a:lnTo>
                  <a:lnTo>
                    <a:pt x="16918" y="48641"/>
                  </a:lnTo>
                  <a:lnTo>
                    <a:pt x="19044" y="50123"/>
                  </a:lnTo>
                  <a:lnTo>
                    <a:pt x="20986" y="52345"/>
                  </a:lnTo>
                  <a:lnTo>
                    <a:pt x="41879" y="80493"/>
                  </a:lnTo>
                  <a:lnTo>
                    <a:pt x="99013" y="4814"/>
                  </a:lnTo>
                  <a:lnTo>
                    <a:pt x="100955" y="2592"/>
                  </a:lnTo>
                  <a:lnTo>
                    <a:pt x="103081" y="1111"/>
                  </a:lnTo>
                  <a:lnTo>
                    <a:pt x="105392" y="370"/>
                  </a:lnTo>
                  <a:lnTo>
                    <a:pt x="107704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FA96C7FD-C0CA-4991-ACF6-FD9A306D3447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lt1"/>
                </a:solidFill>
              </a:rPr>
              <a:t>Data Mining</a:t>
            </a:r>
            <a:endParaRPr dirty="0">
              <a:solidFill>
                <a:schemeClr val="lt1"/>
              </a:solidFill>
            </a:endParaRPr>
          </a:p>
        </p:txBody>
      </p:sp>
      <p:grpSp>
        <p:nvGrpSpPr>
          <p:cNvPr id="84" name="Google Shape;84;p12"/>
          <p:cNvGrpSpPr/>
          <p:nvPr/>
        </p:nvGrpSpPr>
        <p:grpSpPr>
          <a:xfrm>
            <a:off x="487212" y="364063"/>
            <a:ext cx="258373" cy="304262"/>
            <a:chOff x="5551488" y="3105150"/>
            <a:chExt cx="2430600" cy="2862300"/>
          </a:xfrm>
        </p:grpSpPr>
        <p:sp>
          <p:nvSpPr>
            <p:cNvPr id="85" name="Google Shape;85;p12"/>
            <p:cNvSpPr/>
            <p:nvPr/>
          </p:nvSpPr>
          <p:spPr>
            <a:xfrm>
              <a:off x="5551488" y="3105150"/>
              <a:ext cx="2430600" cy="2862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8288" y="0"/>
                  </a:moveTo>
                  <a:lnTo>
                    <a:pt x="81750" y="0"/>
                  </a:lnTo>
                  <a:lnTo>
                    <a:pt x="82769" y="66"/>
                  </a:lnTo>
                  <a:lnTo>
                    <a:pt x="83749" y="332"/>
                  </a:lnTo>
                  <a:lnTo>
                    <a:pt x="84611" y="732"/>
                  </a:lnTo>
                  <a:lnTo>
                    <a:pt x="85395" y="1297"/>
                  </a:lnTo>
                  <a:lnTo>
                    <a:pt x="86022" y="1930"/>
                  </a:lnTo>
                  <a:lnTo>
                    <a:pt x="86492" y="2695"/>
                  </a:lnTo>
                  <a:lnTo>
                    <a:pt x="86806" y="3527"/>
                  </a:lnTo>
                  <a:lnTo>
                    <a:pt x="86923" y="4425"/>
                  </a:lnTo>
                  <a:lnTo>
                    <a:pt x="86923" y="12778"/>
                  </a:lnTo>
                  <a:lnTo>
                    <a:pt x="114787" y="12778"/>
                  </a:lnTo>
                  <a:lnTo>
                    <a:pt x="115845" y="12878"/>
                  </a:lnTo>
                  <a:lnTo>
                    <a:pt x="116786" y="13144"/>
                  </a:lnTo>
                  <a:lnTo>
                    <a:pt x="117687" y="13544"/>
                  </a:lnTo>
                  <a:lnTo>
                    <a:pt x="118471" y="14076"/>
                  </a:lnTo>
                  <a:lnTo>
                    <a:pt x="119137" y="14742"/>
                  </a:lnTo>
                  <a:lnTo>
                    <a:pt x="119608" y="15474"/>
                  </a:lnTo>
                  <a:lnTo>
                    <a:pt x="119882" y="16306"/>
                  </a:lnTo>
                  <a:lnTo>
                    <a:pt x="119999" y="17204"/>
                  </a:lnTo>
                  <a:lnTo>
                    <a:pt x="119999" y="115607"/>
                  </a:lnTo>
                  <a:lnTo>
                    <a:pt x="119882" y="116472"/>
                  </a:lnTo>
                  <a:lnTo>
                    <a:pt x="119608" y="117304"/>
                  </a:lnTo>
                  <a:lnTo>
                    <a:pt x="119137" y="118036"/>
                  </a:lnTo>
                  <a:lnTo>
                    <a:pt x="118471" y="118702"/>
                  </a:lnTo>
                  <a:lnTo>
                    <a:pt x="117687" y="119234"/>
                  </a:lnTo>
                  <a:lnTo>
                    <a:pt x="116786" y="119633"/>
                  </a:lnTo>
                  <a:lnTo>
                    <a:pt x="115845" y="119900"/>
                  </a:lnTo>
                  <a:lnTo>
                    <a:pt x="114787" y="120000"/>
                  </a:lnTo>
                  <a:lnTo>
                    <a:pt x="5212" y="120000"/>
                  </a:lnTo>
                  <a:lnTo>
                    <a:pt x="4154" y="119900"/>
                  </a:lnTo>
                  <a:lnTo>
                    <a:pt x="3174" y="119633"/>
                  </a:lnTo>
                  <a:lnTo>
                    <a:pt x="2273" y="119234"/>
                  </a:lnTo>
                  <a:lnTo>
                    <a:pt x="1489" y="118702"/>
                  </a:lnTo>
                  <a:lnTo>
                    <a:pt x="901" y="118036"/>
                  </a:lnTo>
                  <a:lnTo>
                    <a:pt x="391" y="117304"/>
                  </a:lnTo>
                  <a:lnTo>
                    <a:pt x="78" y="116472"/>
                  </a:lnTo>
                  <a:lnTo>
                    <a:pt x="0" y="115607"/>
                  </a:lnTo>
                  <a:lnTo>
                    <a:pt x="0" y="17204"/>
                  </a:lnTo>
                  <a:lnTo>
                    <a:pt x="78" y="16306"/>
                  </a:lnTo>
                  <a:lnTo>
                    <a:pt x="391" y="15474"/>
                  </a:lnTo>
                  <a:lnTo>
                    <a:pt x="901" y="14742"/>
                  </a:lnTo>
                  <a:lnTo>
                    <a:pt x="1489" y="14076"/>
                  </a:lnTo>
                  <a:lnTo>
                    <a:pt x="2273" y="13544"/>
                  </a:lnTo>
                  <a:lnTo>
                    <a:pt x="3174" y="13144"/>
                  </a:lnTo>
                  <a:lnTo>
                    <a:pt x="4154" y="12878"/>
                  </a:lnTo>
                  <a:lnTo>
                    <a:pt x="5212" y="12778"/>
                  </a:lnTo>
                  <a:lnTo>
                    <a:pt x="18301" y="12778"/>
                  </a:lnTo>
                  <a:lnTo>
                    <a:pt x="19399" y="12878"/>
                  </a:lnTo>
                  <a:lnTo>
                    <a:pt x="20339" y="13144"/>
                  </a:lnTo>
                  <a:lnTo>
                    <a:pt x="21241" y="13544"/>
                  </a:lnTo>
                  <a:lnTo>
                    <a:pt x="21985" y="14076"/>
                  </a:lnTo>
                  <a:lnTo>
                    <a:pt x="22651" y="14742"/>
                  </a:lnTo>
                  <a:lnTo>
                    <a:pt x="23122" y="15474"/>
                  </a:lnTo>
                  <a:lnTo>
                    <a:pt x="23435" y="16306"/>
                  </a:lnTo>
                  <a:lnTo>
                    <a:pt x="23514" y="17204"/>
                  </a:lnTo>
                  <a:lnTo>
                    <a:pt x="23435" y="18103"/>
                  </a:lnTo>
                  <a:lnTo>
                    <a:pt x="23122" y="18901"/>
                  </a:lnTo>
                  <a:lnTo>
                    <a:pt x="22651" y="19667"/>
                  </a:lnTo>
                  <a:lnTo>
                    <a:pt x="21985" y="20332"/>
                  </a:lnTo>
                  <a:lnTo>
                    <a:pt x="21241" y="20831"/>
                  </a:lnTo>
                  <a:lnTo>
                    <a:pt x="20339" y="21264"/>
                  </a:lnTo>
                  <a:lnTo>
                    <a:pt x="19399" y="21530"/>
                  </a:lnTo>
                  <a:lnTo>
                    <a:pt x="18301" y="21597"/>
                  </a:lnTo>
                  <a:lnTo>
                    <a:pt x="10385" y="21597"/>
                  </a:lnTo>
                  <a:lnTo>
                    <a:pt x="10385" y="111181"/>
                  </a:lnTo>
                  <a:lnTo>
                    <a:pt x="109614" y="111181"/>
                  </a:lnTo>
                  <a:lnTo>
                    <a:pt x="109614" y="21597"/>
                  </a:lnTo>
                  <a:lnTo>
                    <a:pt x="81750" y="21597"/>
                  </a:lnTo>
                  <a:lnTo>
                    <a:pt x="80692" y="21530"/>
                  </a:lnTo>
                  <a:lnTo>
                    <a:pt x="79712" y="21264"/>
                  </a:lnTo>
                  <a:lnTo>
                    <a:pt x="78850" y="20831"/>
                  </a:lnTo>
                  <a:lnTo>
                    <a:pt x="78066" y="20332"/>
                  </a:lnTo>
                  <a:lnTo>
                    <a:pt x="77439" y="19667"/>
                  </a:lnTo>
                  <a:lnTo>
                    <a:pt x="76969" y="18901"/>
                  </a:lnTo>
                  <a:lnTo>
                    <a:pt x="76655" y="18103"/>
                  </a:lnTo>
                  <a:lnTo>
                    <a:pt x="76538" y="17204"/>
                  </a:lnTo>
                  <a:lnTo>
                    <a:pt x="76538" y="8851"/>
                  </a:lnTo>
                  <a:lnTo>
                    <a:pt x="43500" y="8851"/>
                  </a:lnTo>
                  <a:lnTo>
                    <a:pt x="43500" y="23227"/>
                  </a:lnTo>
                  <a:lnTo>
                    <a:pt x="70385" y="23227"/>
                  </a:lnTo>
                  <a:lnTo>
                    <a:pt x="71482" y="23294"/>
                  </a:lnTo>
                  <a:lnTo>
                    <a:pt x="72423" y="23527"/>
                  </a:lnTo>
                  <a:lnTo>
                    <a:pt x="73324" y="23993"/>
                  </a:lnTo>
                  <a:lnTo>
                    <a:pt x="74069" y="24492"/>
                  </a:lnTo>
                  <a:lnTo>
                    <a:pt x="74735" y="25158"/>
                  </a:lnTo>
                  <a:lnTo>
                    <a:pt x="75205" y="25923"/>
                  </a:lnTo>
                  <a:lnTo>
                    <a:pt x="75519" y="26722"/>
                  </a:lnTo>
                  <a:lnTo>
                    <a:pt x="75597" y="27620"/>
                  </a:lnTo>
                  <a:lnTo>
                    <a:pt x="75519" y="28519"/>
                  </a:lnTo>
                  <a:lnTo>
                    <a:pt x="75205" y="29351"/>
                  </a:lnTo>
                  <a:lnTo>
                    <a:pt x="74735" y="30083"/>
                  </a:lnTo>
                  <a:lnTo>
                    <a:pt x="74069" y="30715"/>
                  </a:lnTo>
                  <a:lnTo>
                    <a:pt x="73324" y="31281"/>
                  </a:lnTo>
                  <a:lnTo>
                    <a:pt x="72423" y="31680"/>
                  </a:lnTo>
                  <a:lnTo>
                    <a:pt x="71482" y="31946"/>
                  </a:lnTo>
                  <a:lnTo>
                    <a:pt x="70385" y="32046"/>
                  </a:lnTo>
                  <a:lnTo>
                    <a:pt x="38288" y="32046"/>
                  </a:lnTo>
                  <a:lnTo>
                    <a:pt x="37269" y="31946"/>
                  </a:lnTo>
                  <a:lnTo>
                    <a:pt x="36290" y="31680"/>
                  </a:lnTo>
                  <a:lnTo>
                    <a:pt x="35427" y="31281"/>
                  </a:lnTo>
                  <a:lnTo>
                    <a:pt x="34644" y="30715"/>
                  </a:lnTo>
                  <a:lnTo>
                    <a:pt x="33977" y="30083"/>
                  </a:lnTo>
                  <a:lnTo>
                    <a:pt x="33507" y="29351"/>
                  </a:lnTo>
                  <a:lnTo>
                    <a:pt x="33233" y="28519"/>
                  </a:lnTo>
                  <a:lnTo>
                    <a:pt x="33076" y="27620"/>
                  </a:lnTo>
                  <a:lnTo>
                    <a:pt x="33076" y="4425"/>
                  </a:lnTo>
                  <a:lnTo>
                    <a:pt x="33233" y="3527"/>
                  </a:lnTo>
                  <a:lnTo>
                    <a:pt x="33507" y="2695"/>
                  </a:lnTo>
                  <a:lnTo>
                    <a:pt x="33977" y="1930"/>
                  </a:lnTo>
                  <a:lnTo>
                    <a:pt x="34644" y="1297"/>
                  </a:lnTo>
                  <a:lnTo>
                    <a:pt x="35427" y="732"/>
                  </a:lnTo>
                  <a:lnTo>
                    <a:pt x="36290" y="332"/>
                  </a:lnTo>
                  <a:lnTo>
                    <a:pt x="37269" y="66"/>
                  </a:lnTo>
                  <a:lnTo>
                    <a:pt x="38288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NewsGotT" pitchFamily="2" charset="0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2"/>
            <p:cNvSpPr/>
            <p:nvPr/>
          </p:nvSpPr>
          <p:spPr>
            <a:xfrm>
              <a:off x="6251575" y="4341813"/>
              <a:ext cx="1032000" cy="77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7704" y="0"/>
                  </a:moveTo>
                  <a:lnTo>
                    <a:pt x="110107" y="370"/>
                  </a:lnTo>
                  <a:lnTo>
                    <a:pt x="112326" y="1234"/>
                  </a:lnTo>
                  <a:lnTo>
                    <a:pt x="114453" y="2716"/>
                  </a:lnTo>
                  <a:lnTo>
                    <a:pt x="116394" y="4814"/>
                  </a:lnTo>
                  <a:lnTo>
                    <a:pt x="117966" y="7530"/>
                  </a:lnTo>
                  <a:lnTo>
                    <a:pt x="119075" y="10370"/>
                  </a:lnTo>
                  <a:lnTo>
                    <a:pt x="119722" y="13333"/>
                  </a:lnTo>
                  <a:lnTo>
                    <a:pt x="120000" y="16419"/>
                  </a:lnTo>
                  <a:lnTo>
                    <a:pt x="119722" y="19506"/>
                  </a:lnTo>
                  <a:lnTo>
                    <a:pt x="119075" y="22592"/>
                  </a:lnTo>
                  <a:lnTo>
                    <a:pt x="117873" y="25432"/>
                  </a:lnTo>
                  <a:lnTo>
                    <a:pt x="116394" y="28024"/>
                  </a:lnTo>
                  <a:lnTo>
                    <a:pt x="50477" y="115185"/>
                  </a:lnTo>
                  <a:lnTo>
                    <a:pt x="48536" y="117283"/>
                  </a:lnTo>
                  <a:lnTo>
                    <a:pt x="46409" y="118765"/>
                  </a:lnTo>
                  <a:lnTo>
                    <a:pt x="44191" y="119753"/>
                  </a:lnTo>
                  <a:lnTo>
                    <a:pt x="41879" y="120000"/>
                  </a:lnTo>
                  <a:lnTo>
                    <a:pt x="39383" y="119753"/>
                  </a:lnTo>
                  <a:lnTo>
                    <a:pt x="37164" y="118765"/>
                  </a:lnTo>
                  <a:lnTo>
                    <a:pt x="35038" y="117283"/>
                  </a:lnTo>
                  <a:lnTo>
                    <a:pt x="33097" y="115061"/>
                  </a:lnTo>
                  <a:lnTo>
                    <a:pt x="3513" y="75432"/>
                  </a:lnTo>
                  <a:lnTo>
                    <a:pt x="2033" y="72839"/>
                  </a:lnTo>
                  <a:lnTo>
                    <a:pt x="924" y="69876"/>
                  </a:lnTo>
                  <a:lnTo>
                    <a:pt x="184" y="66913"/>
                  </a:lnTo>
                  <a:lnTo>
                    <a:pt x="0" y="63827"/>
                  </a:lnTo>
                  <a:lnTo>
                    <a:pt x="184" y="60617"/>
                  </a:lnTo>
                  <a:lnTo>
                    <a:pt x="924" y="57530"/>
                  </a:lnTo>
                  <a:lnTo>
                    <a:pt x="2033" y="54691"/>
                  </a:lnTo>
                  <a:lnTo>
                    <a:pt x="3605" y="52098"/>
                  </a:lnTo>
                  <a:lnTo>
                    <a:pt x="5546" y="50123"/>
                  </a:lnTo>
                  <a:lnTo>
                    <a:pt x="7673" y="48641"/>
                  </a:lnTo>
                  <a:lnTo>
                    <a:pt x="9984" y="47654"/>
                  </a:lnTo>
                  <a:lnTo>
                    <a:pt x="12388" y="47407"/>
                  </a:lnTo>
                  <a:lnTo>
                    <a:pt x="14699" y="47654"/>
                  </a:lnTo>
                  <a:lnTo>
                    <a:pt x="16918" y="48641"/>
                  </a:lnTo>
                  <a:lnTo>
                    <a:pt x="19044" y="50123"/>
                  </a:lnTo>
                  <a:lnTo>
                    <a:pt x="20986" y="52345"/>
                  </a:lnTo>
                  <a:lnTo>
                    <a:pt x="41879" y="80493"/>
                  </a:lnTo>
                  <a:lnTo>
                    <a:pt x="99013" y="4814"/>
                  </a:lnTo>
                  <a:lnTo>
                    <a:pt x="100955" y="2592"/>
                  </a:lnTo>
                  <a:lnTo>
                    <a:pt x="103081" y="1111"/>
                  </a:lnTo>
                  <a:lnTo>
                    <a:pt x="105392" y="370"/>
                  </a:lnTo>
                  <a:lnTo>
                    <a:pt x="107704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NewsGotT" pitchFamily="2" charset="0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" name="Google Shape;87;p12"/>
          <p:cNvSpPr txBox="1"/>
          <p:nvPr/>
        </p:nvSpPr>
        <p:spPr>
          <a:xfrm>
            <a:off x="72550" y="4085625"/>
            <a:ext cx="9144000" cy="956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Extracção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 de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padrões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ou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conhecimentos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 de interesse (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não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triviais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,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implícitos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,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anteriormente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desconhecidos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 e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potencialmente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úteis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) de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uma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enorme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 </a:t>
            </a:r>
            <a:r>
              <a:rPr lang="en-GB" sz="1600" dirty="0" err="1">
                <a:solidFill>
                  <a:schemeClr val="lt1"/>
                </a:solidFill>
                <a:latin typeface="NewsGotT" pitchFamily="2" charset="0"/>
              </a:rPr>
              <a:t>quantidade</a:t>
            </a:r>
            <a:r>
              <a:rPr lang="en-GB" sz="1600" dirty="0">
                <a:solidFill>
                  <a:schemeClr val="lt1"/>
                </a:solidFill>
                <a:latin typeface="NewsGotT" pitchFamily="2" charset="0"/>
              </a:rPr>
              <a:t> de dados.</a:t>
            </a:r>
            <a:endParaRPr sz="1600" dirty="0">
              <a:solidFill>
                <a:schemeClr val="lt1"/>
              </a:solidFill>
              <a:latin typeface="NewsGot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Data Mining</a:t>
            </a:r>
            <a:endParaRPr/>
          </a:p>
        </p:txBody>
      </p:sp>
      <p:grpSp>
        <p:nvGrpSpPr>
          <p:cNvPr id="94" name="Google Shape;94;p13"/>
          <p:cNvGrpSpPr/>
          <p:nvPr/>
        </p:nvGrpSpPr>
        <p:grpSpPr>
          <a:xfrm>
            <a:off x="487212" y="364063"/>
            <a:ext cx="258373" cy="304262"/>
            <a:chOff x="5551488" y="3105150"/>
            <a:chExt cx="2430600" cy="2862300"/>
          </a:xfrm>
        </p:grpSpPr>
        <p:sp>
          <p:nvSpPr>
            <p:cNvPr id="95" name="Google Shape;95;p13"/>
            <p:cNvSpPr/>
            <p:nvPr/>
          </p:nvSpPr>
          <p:spPr>
            <a:xfrm>
              <a:off x="5551488" y="3105150"/>
              <a:ext cx="2430600" cy="2862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8288" y="0"/>
                  </a:moveTo>
                  <a:lnTo>
                    <a:pt x="81750" y="0"/>
                  </a:lnTo>
                  <a:lnTo>
                    <a:pt x="82769" y="66"/>
                  </a:lnTo>
                  <a:lnTo>
                    <a:pt x="83749" y="332"/>
                  </a:lnTo>
                  <a:lnTo>
                    <a:pt x="84611" y="732"/>
                  </a:lnTo>
                  <a:lnTo>
                    <a:pt x="85395" y="1297"/>
                  </a:lnTo>
                  <a:lnTo>
                    <a:pt x="86022" y="1930"/>
                  </a:lnTo>
                  <a:lnTo>
                    <a:pt x="86492" y="2695"/>
                  </a:lnTo>
                  <a:lnTo>
                    <a:pt x="86806" y="3527"/>
                  </a:lnTo>
                  <a:lnTo>
                    <a:pt x="86923" y="4425"/>
                  </a:lnTo>
                  <a:lnTo>
                    <a:pt x="86923" y="12778"/>
                  </a:lnTo>
                  <a:lnTo>
                    <a:pt x="114787" y="12778"/>
                  </a:lnTo>
                  <a:lnTo>
                    <a:pt x="115845" y="12878"/>
                  </a:lnTo>
                  <a:lnTo>
                    <a:pt x="116786" y="13144"/>
                  </a:lnTo>
                  <a:lnTo>
                    <a:pt x="117687" y="13544"/>
                  </a:lnTo>
                  <a:lnTo>
                    <a:pt x="118471" y="14076"/>
                  </a:lnTo>
                  <a:lnTo>
                    <a:pt x="119137" y="14742"/>
                  </a:lnTo>
                  <a:lnTo>
                    <a:pt x="119608" y="15474"/>
                  </a:lnTo>
                  <a:lnTo>
                    <a:pt x="119882" y="16306"/>
                  </a:lnTo>
                  <a:lnTo>
                    <a:pt x="119999" y="17204"/>
                  </a:lnTo>
                  <a:lnTo>
                    <a:pt x="119999" y="115607"/>
                  </a:lnTo>
                  <a:lnTo>
                    <a:pt x="119882" y="116472"/>
                  </a:lnTo>
                  <a:lnTo>
                    <a:pt x="119608" y="117304"/>
                  </a:lnTo>
                  <a:lnTo>
                    <a:pt x="119137" y="118036"/>
                  </a:lnTo>
                  <a:lnTo>
                    <a:pt x="118471" y="118702"/>
                  </a:lnTo>
                  <a:lnTo>
                    <a:pt x="117687" y="119234"/>
                  </a:lnTo>
                  <a:lnTo>
                    <a:pt x="116786" y="119633"/>
                  </a:lnTo>
                  <a:lnTo>
                    <a:pt x="115845" y="119900"/>
                  </a:lnTo>
                  <a:lnTo>
                    <a:pt x="114787" y="120000"/>
                  </a:lnTo>
                  <a:lnTo>
                    <a:pt x="5212" y="120000"/>
                  </a:lnTo>
                  <a:lnTo>
                    <a:pt x="4154" y="119900"/>
                  </a:lnTo>
                  <a:lnTo>
                    <a:pt x="3174" y="119633"/>
                  </a:lnTo>
                  <a:lnTo>
                    <a:pt x="2273" y="119234"/>
                  </a:lnTo>
                  <a:lnTo>
                    <a:pt x="1489" y="118702"/>
                  </a:lnTo>
                  <a:lnTo>
                    <a:pt x="901" y="118036"/>
                  </a:lnTo>
                  <a:lnTo>
                    <a:pt x="391" y="117304"/>
                  </a:lnTo>
                  <a:lnTo>
                    <a:pt x="78" y="116472"/>
                  </a:lnTo>
                  <a:lnTo>
                    <a:pt x="0" y="115607"/>
                  </a:lnTo>
                  <a:lnTo>
                    <a:pt x="0" y="17204"/>
                  </a:lnTo>
                  <a:lnTo>
                    <a:pt x="78" y="16306"/>
                  </a:lnTo>
                  <a:lnTo>
                    <a:pt x="391" y="15474"/>
                  </a:lnTo>
                  <a:lnTo>
                    <a:pt x="901" y="14742"/>
                  </a:lnTo>
                  <a:lnTo>
                    <a:pt x="1489" y="14076"/>
                  </a:lnTo>
                  <a:lnTo>
                    <a:pt x="2273" y="13544"/>
                  </a:lnTo>
                  <a:lnTo>
                    <a:pt x="3174" y="13144"/>
                  </a:lnTo>
                  <a:lnTo>
                    <a:pt x="4154" y="12878"/>
                  </a:lnTo>
                  <a:lnTo>
                    <a:pt x="5212" y="12778"/>
                  </a:lnTo>
                  <a:lnTo>
                    <a:pt x="18301" y="12778"/>
                  </a:lnTo>
                  <a:lnTo>
                    <a:pt x="19399" y="12878"/>
                  </a:lnTo>
                  <a:lnTo>
                    <a:pt x="20339" y="13144"/>
                  </a:lnTo>
                  <a:lnTo>
                    <a:pt x="21241" y="13544"/>
                  </a:lnTo>
                  <a:lnTo>
                    <a:pt x="21985" y="14076"/>
                  </a:lnTo>
                  <a:lnTo>
                    <a:pt x="22651" y="14742"/>
                  </a:lnTo>
                  <a:lnTo>
                    <a:pt x="23122" y="15474"/>
                  </a:lnTo>
                  <a:lnTo>
                    <a:pt x="23435" y="16306"/>
                  </a:lnTo>
                  <a:lnTo>
                    <a:pt x="23514" y="17204"/>
                  </a:lnTo>
                  <a:lnTo>
                    <a:pt x="23435" y="18103"/>
                  </a:lnTo>
                  <a:lnTo>
                    <a:pt x="23122" y="18901"/>
                  </a:lnTo>
                  <a:lnTo>
                    <a:pt x="22651" y="19667"/>
                  </a:lnTo>
                  <a:lnTo>
                    <a:pt x="21985" y="20332"/>
                  </a:lnTo>
                  <a:lnTo>
                    <a:pt x="21241" y="20831"/>
                  </a:lnTo>
                  <a:lnTo>
                    <a:pt x="20339" y="21264"/>
                  </a:lnTo>
                  <a:lnTo>
                    <a:pt x="19399" y="21530"/>
                  </a:lnTo>
                  <a:lnTo>
                    <a:pt x="18301" y="21597"/>
                  </a:lnTo>
                  <a:lnTo>
                    <a:pt x="10385" y="21597"/>
                  </a:lnTo>
                  <a:lnTo>
                    <a:pt x="10385" y="111181"/>
                  </a:lnTo>
                  <a:lnTo>
                    <a:pt x="109614" y="111181"/>
                  </a:lnTo>
                  <a:lnTo>
                    <a:pt x="109614" y="21597"/>
                  </a:lnTo>
                  <a:lnTo>
                    <a:pt x="81750" y="21597"/>
                  </a:lnTo>
                  <a:lnTo>
                    <a:pt x="80692" y="21530"/>
                  </a:lnTo>
                  <a:lnTo>
                    <a:pt x="79712" y="21264"/>
                  </a:lnTo>
                  <a:lnTo>
                    <a:pt x="78850" y="20831"/>
                  </a:lnTo>
                  <a:lnTo>
                    <a:pt x="78066" y="20332"/>
                  </a:lnTo>
                  <a:lnTo>
                    <a:pt x="77439" y="19667"/>
                  </a:lnTo>
                  <a:lnTo>
                    <a:pt x="76969" y="18901"/>
                  </a:lnTo>
                  <a:lnTo>
                    <a:pt x="76655" y="18103"/>
                  </a:lnTo>
                  <a:lnTo>
                    <a:pt x="76538" y="17204"/>
                  </a:lnTo>
                  <a:lnTo>
                    <a:pt x="76538" y="8851"/>
                  </a:lnTo>
                  <a:lnTo>
                    <a:pt x="43500" y="8851"/>
                  </a:lnTo>
                  <a:lnTo>
                    <a:pt x="43500" y="23227"/>
                  </a:lnTo>
                  <a:lnTo>
                    <a:pt x="70385" y="23227"/>
                  </a:lnTo>
                  <a:lnTo>
                    <a:pt x="71482" y="23294"/>
                  </a:lnTo>
                  <a:lnTo>
                    <a:pt x="72423" y="23527"/>
                  </a:lnTo>
                  <a:lnTo>
                    <a:pt x="73324" y="23993"/>
                  </a:lnTo>
                  <a:lnTo>
                    <a:pt x="74069" y="24492"/>
                  </a:lnTo>
                  <a:lnTo>
                    <a:pt x="74735" y="25158"/>
                  </a:lnTo>
                  <a:lnTo>
                    <a:pt x="75205" y="25923"/>
                  </a:lnTo>
                  <a:lnTo>
                    <a:pt x="75519" y="26722"/>
                  </a:lnTo>
                  <a:lnTo>
                    <a:pt x="75597" y="27620"/>
                  </a:lnTo>
                  <a:lnTo>
                    <a:pt x="75519" y="28519"/>
                  </a:lnTo>
                  <a:lnTo>
                    <a:pt x="75205" y="29351"/>
                  </a:lnTo>
                  <a:lnTo>
                    <a:pt x="74735" y="30083"/>
                  </a:lnTo>
                  <a:lnTo>
                    <a:pt x="74069" y="30715"/>
                  </a:lnTo>
                  <a:lnTo>
                    <a:pt x="73324" y="31281"/>
                  </a:lnTo>
                  <a:lnTo>
                    <a:pt x="72423" y="31680"/>
                  </a:lnTo>
                  <a:lnTo>
                    <a:pt x="71482" y="31946"/>
                  </a:lnTo>
                  <a:lnTo>
                    <a:pt x="70385" y="32046"/>
                  </a:lnTo>
                  <a:lnTo>
                    <a:pt x="38288" y="32046"/>
                  </a:lnTo>
                  <a:lnTo>
                    <a:pt x="37269" y="31946"/>
                  </a:lnTo>
                  <a:lnTo>
                    <a:pt x="36290" y="31680"/>
                  </a:lnTo>
                  <a:lnTo>
                    <a:pt x="35427" y="31281"/>
                  </a:lnTo>
                  <a:lnTo>
                    <a:pt x="34644" y="30715"/>
                  </a:lnTo>
                  <a:lnTo>
                    <a:pt x="33977" y="30083"/>
                  </a:lnTo>
                  <a:lnTo>
                    <a:pt x="33507" y="29351"/>
                  </a:lnTo>
                  <a:lnTo>
                    <a:pt x="33233" y="28519"/>
                  </a:lnTo>
                  <a:lnTo>
                    <a:pt x="33076" y="27620"/>
                  </a:lnTo>
                  <a:lnTo>
                    <a:pt x="33076" y="4425"/>
                  </a:lnTo>
                  <a:lnTo>
                    <a:pt x="33233" y="3527"/>
                  </a:lnTo>
                  <a:lnTo>
                    <a:pt x="33507" y="2695"/>
                  </a:lnTo>
                  <a:lnTo>
                    <a:pt x="33977" y="1930"/>
                  </a:lnTo>
                  <a:lnTo>
                    <a:pt x="34644" y="1297"/>
                  </a:lnTo>
                  <a:lnTo>
                    <a:pt x="35427" y="732"/>
                  </a:lnTo>
                  <a:lnTo>
                    <a:pt x="36290" y="332"/>
                  </a:lnTo>
                  <a:lnTo>
                    <a:pt x="37269" y="66"/>
                  </a:lnTo>
                  <a:lnTo>
                    <a:pt x="38288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6251575" y="4341813"/>
              <a:ext cx="1032000" cy="77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7704" y="0"/>
                  </a:moveTo>
                  <a:lnTo>
                    <a:pt x="110107" y="370"/>
                  </a:lnTo>
                  <a:lnTo>
                    <a:pt x="112326" y="1234"/>
                  </a:lnTo>
                  <a:lnTo>
                    <a:pt x="114453" y="2716"/>
                  </a:lnTo>
                  <a:lnTo>
                    <a:pt x="116394" y="4814"/>
                  </a:lnTo>
                  <a:lnTo>
                    <a:pt x="117966" y="7530"/>
                  </a:lnTo>
                  <a:lnTo>
                    <a:pt x="119075" y="10370"/>
                  </a:lnTo>
                  <a:lnTo>
                    <a:pt x="119722" y="13333"/>
                  </a:lnTo>
                  <a:lnTo>
                    <a:pt x="120000" y="16419"/>
                  </a:lnTo>
                  <a:lnTo>
                    <a:pt x="119722" y="19506"/>
                  </a:lnTo>
                  <a:lnTo>
                    <a:pt x="119075" y="22592"/>
                  </a:lnTo>
                  <a:lnTo>
                    <a:pt x="117873" y="25432"/>
                  </a:lnTo>
                  <a:lnTo>
                    <a:pt x="116394" y="28024"/>
                  </a:lnTo>
                  <a:lnTo>
                    <a:pt x="50477" y="115185"/>
                  </a:lnTo>
                  <a:lnTo>
                    <a:pt x="48536" y="117283"/>
                  </a:lnTo>
                  <a:lnTo>
                    <a:pt x="46409" y="118765"/>
                  </a:lnTo>
                  <a:lnTo>
                    <a:pt x="44191" y="119753"/>
                  </a:lnTo>
                  <a:lnTo>
                    <a:pt x="41879" y="120000"/>
                  </a:lnTo>
                  <a:lnTo>
                    <a:pt x="39383" y="119753"/>
                  </a:lnTo>
                  <a:lnTo>
                    <a:pt x="37164" y="118765"/>
                  </a:lnTo>
                  <a:lnTo>
                    <a:pt x="35038" y="117283"/>
                  </a:lnTo>
                  <a:lnTo>
                    <a:pt x="33097" y="115061"/>
                  </a:lnTo>
                  <a:lnTo>
                    <a:pt x="3513" y="75432"/>
                  </a:lnTo>
                  <a:lnTo>
                    <a:pt x="2033" y="72839"/>
                  </a:lnTo>
                  <a:lnTo>
                    <a:pt x="924" y="69876"/>
                  </a:lnTo>
                  <a:lnTo>
                    <a:pt x="184" y="66913"/>
                  </a:lnTo>
                  <a:lnTo>
                    <a:pt x="0" y="63827"/>
                  </a:lnTo>
                  <a:lnTo>
                    <a:pt x="184" y="60617"/>
                  </a:lnTo>
                  <a:lnTo>
                    <a:pt x="924" y="57530"/>
                  </a:lnTo>
                  <a:lnTo>
                    <a:pt x="2033" y="54691"/>
                  </a:lnTo>
                  <a:lnTo>
                    <a:pt x="3605" y="52098"/>
                  </a:lnTo>
                  <a:lnTo>
                    <a:pt x="5546" y="50123"/>
                  </a:lnTo>
                  <a:lnTo>
                    <a:pt x="7673" y="48641"/>
                  </a:lnTo>
                  <a:lnTo>
                    <a:pt x="9984" y="47654"/>
                  </a:lnTo>
                  <a:lnTo>
                    <a:pt x="12388" y="47407"/>
                  </a:lnTo>
                  <a:lnTo>
                    <a:pt x="14699" y="47654"/>
                  </a:lnTo>
                  <a:lnTo>
                    <a:pt x="16918" y="48641"/>
                  </a:lnTo>
                  <a:lnTo>
                    <a:pt x="19044" y="50123"/>
                  </a:lnTo>
                  <a:lnTo>
                    <a:pt x="20986" y="52345"/>
                  </a:lnTo>
                  <a:lnTo>
                    <a:pt x="41879" y="80493"/>
                  </a:lnTo>
                  <a:lnTo>
                    <a:pt x="99013" y="4814"/>
                  </a:lnTo>
                  <a:lnTo>
                    <a:pt x="100955" y="2592"/>
                  </a:lnTo>
                  <a:lnTo>
                    <a:pt x="103081" y="1111"/>
                  </a:lnTo>
                  <a:lnTo>
                    <a:pt x="105392" y="370"/>
                  </a:lnTo>
                  <a:lnTo>
                    <a:pt x="107704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7" name="Google Shape;97;p13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8280300" cy="37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/>
              <a:t>“We are drowning in data, but starving for knowledge!”</a:t>
            </a:r>
            <a:endParaRPr sz="16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 b="1" dirty="0" err="1"/>
              <a:t>Aplicações</a:t>
            </a:r>
            <a:r>
              <a:rPr lang="en-GB" sz="1600" b="1" dirty="0"/>
              <a:t> </a:t>
            </a:r>
            <a:r>
              <a:rPr lang="en-GB" sz="1600" b="1" dirty="0" err="1"/>
              <a:t>geram</a:t>
            </a:r>
            <a:r>
              <a:rPr lang="en-GB" sz="1600" b="1" dirty="0"/>
              <a:t> </a:t>
            </a:r>
            <a:r>
              <a:rPr lang="en-GB" sz="1600" b="1" dirty="0" err="1"/>
              <a:t>enormes</a:t>
            </a:r>
            <a:r>
              <a:rPr lang="en-GB" sz="1600" b="1" dirty="0"/>
              <a:t> </a:t>
            </a:r>
            <a:r>
              <a:rPr lang="en-GB" sz="1600" b="1" dirty="0" err="1"/>
              <a:t>quantidades</a:t>
            </a:r>
            <a:r>
              <a:rPr lang="en-GB" sz="1600" b="1" dirty="0"/>
              <a:t> de dados:</a:t>
            </a:r>
            <a:endParaRPr sz="16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/>
              <a:t>internet, </a:t>
            </a:r>
            <a:r>
              <a:rPr lang="en-GB" sz="1600" dirty="0" err="1"/>
              <a:t>Sistemas</a:t>
            </a:r>
            <a:r>
              <a:rPr lang="en-GB" sz="1600" dirty="0"/>
              <a:t> de </a:t>
            </a:r>
            <a:r>
              <a:rPr lang="en-GB" sz="1600" dirty="0" err="1"/>
              <a:t>Informação</a:t>
            </a:r>
            <a:r>
              <a:rPr lang="en-GB" sz="1600" dirty="0"/>
              <a:t>, </a:t>
            </a:r>
            <a:r>
              <a:rPr lang="en-GB" sz="1600" dirty="0" err="1"/>
              <a:t>Experiências</a:t>
            </a:r>
            <a:r>
              <a:rPr lang="en-GB" sz="1600" dirty="0"/>
              <a:t> </a:t>
            </a:r>
            <a:r>
              <a:rPr lang="en-GB" sz="1600" dirty="0" err="1"/>
              <a:t>Laboratoriais</a:t>
            </a:r>
            <a:r>
              <a:rPr lang="en-GB" sz="1600" dirty="0"/>
              <a:t>, </a:t>
            </a:r>
            <a:r>
              <a:rPr lang="en-GB" sz="1600" dirty="0" err="1"/>
              <a:t>Transações</a:t>
            </a:r>
            <a:r>
              <a:rPr lang="en-GB" sz="1600" dirty="0"/>
              <a:t>, </a:t>
            </a:r>
            <a:r>
              <a:rPr lang="en-GB" sz="1600" dirty="0" err="1"/>
              <a:t>Simulações</a:t>
            </a:r>
            <a:r>
              <a:rPr lang="en-GB" sz="1600" dirty="0"/>
              <a:t>, Dados </a:t>
            </a:r>
            <a:r>
              <a:rPr lang="en-GB" sz="1600" dirty="0" err="1"/>
              <a:t>Clínicos</a:t>
            </a:r>
            <a:r>
              <a:rPr lang="en-GB" sz="1600" dirty="0"/>
              <a:t>, Dados </a:t>
            </a:r>
            <a:r>
              <a:rPr lang="en-GB" sz="1600" dirty="0" err="1"/>
              <a:t>Bancários</a:t>
            </a:r>
            <a:r>
              <a:rPr lang="en-GB" sz="1600" dirty="0"/>
              <a:t>, Dados </a:t>
            </a:r>
            <a:r>
              <a:rPr lang="en-GB" sz="1600" dirty="0" err="1"/>
              <a:t>Pessoais</a:t>
            </a:r>
            <a:r>
              <a:rPr lang="en-GB" sz="1600" dirty="0"/>
              <a:t>, </a:t>
            </a:r>
            <a:r>
              <a:rPr lang="en-GB" sz="1600" dirty="0" err="1"/>
              <a:t>Sistemas</a:t>
            </a:r>
            <a:r>
              <a:rPr lang="en-GB" sz="1600" dirty="0"/>
              <a:t> de CCTV, </a:t>
            </a:r>
            <a:r>
              <a:rPr lang="en-GB" sz="1600" dirty="0" err="1"/>
              <a:t>Dispositivos</a:t>
            </a:r>
            <a:r>
              <a:rPr lang="en-GB" sz="1600" dirty="0"/>
              <a:t> de IoT</a:t>
            </a:r>
            <a:endParaRPr sz="16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 b="1" dirty="0" err="1"/>
              <a:t>Tecnologias</a:t>
            </a:r>
            <a:r>
              <a:rPr lang="en-GB" sz="1600" b="1" dirty="0"/>
              <a:t> </a:t>
            </a:r>
            <a:r>
              <a:rPr lang="en-GB" sz="1600" b="1" dirty="0" err="1"/>
              <a:t>capazes</a:t>
            </a:r>
            <a:r>
              <a:rPr lang="en-GB" sz="1600" b="1" dirty="0"/>
              <a:t> de </a:t>
            </a:r>
            <a:r>
              <a:rPr lang="en-GB" sz="1600" b="1" dirty="0" err="1"/>
              <a:t>recolher</a:t>
            </a:r>
            <a:r>
              <a:rPr lang="en-GB" sz="1600" b="1" dirty="0"/>
              <a:t> e </a:t>
            </a:r>
            <a:r>
              <a:rPr lang="en-GB" sz="1600" b="1" dirty="0" err="1"/>
              <a:t>armazenar</a:t>
            </a:r>
            <a:r>
              <a:rPr lang="en-GB" sz="1600" b="1" dirty="0"/>
              <a:t> </a:t>
            </a:r>
            <a:r>
              <a:rPr lang="en-GB" sz="1600" b="1" dirty="0" err="1"/>
              <a:t>os</a:t>
            </a:r>
            <a:r>
              <a:rPr lang="en-GB" sz="1600" b="1" dirty="0"/>
              <a:t> dados:</a:t>
            </a:r>
            <a:endParaRPr sz="1600" b="1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 dirty="0" err="1"/>
              <a:t>Satélites</a:t>
            </a:r>
            <a:r>
              <a:rPr lang="en-GB" sz="1600" dirty="0"/>
              <a:t>, Camaras, Scanners, Wearables, </a:t>
            </a:r>
            <a:r>
              <a:rPr lang="en-GB" sz="1600" dirty="0" err="1"/>
              <a:t>Dispositivos</a:t>
            </a:r>
            <a:r>
              <a:rPr lang="en-GB" sz="1600" dirty="0"/>
              <a:t> </a:t>
            </a:r>
            <a:r>
              <a:rPr lang="en-GB" sz="1600" dirty="0" err="1"/>
              <a:t>Móveis</a:t>
            </a:r>
            <a:r>
              <a:rPr lang="en-GB" sz="1600" dirty="0"/>
              <a:t> …</a:t>
            </a:r>
            <a:br>
              <a:rPr lang="en-GB" sz="1600" dirty="0"/>
            </a:br>
            <a:r>
              <a:rPr lang="en-GB" sz="1600" dirty="0"/>
              <a:t>Cloud, Bases de Dados, Data Warehouses ….</a:t>
            </a:r>
            <a:endParaRPr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Data Mining</a:t>
            </a:r>
            <a:endParaRPr dirty="0"/>
          </a:p>
        </p:txBody>
      </p:sp>
      <p:grpSp>
        <p:nvGrpSpPr>
          <p:cNvPr id="104" name="Google Shape;104;p14"/>
          <p:cNvGrpSpPr/>
          <p:nvPr/>
        </p:nvGrpSpPr>
        <p:grpSpPr>
          <a:xfrm>
            <a:off x="487212" y="364063"/>
            <a:ext cx="258373" cy="304262"/>
            <a:chOff x="5551488" y="3105150"/>
            <a:chExt cx="2430600" cy="2862300"/>
          </a:xfrm>
        </p:grpSpPr>
        <p:sp>
          <p:nvSpPr>
            <p:cNvPr id="105" name="Google Shape;105;p14"/>
            <p:cNvSpPr/>
            <p:nvPr/>
          </p:nvSpPr>
          <p:spPr>
            <a:xfrm>
              <a:off x="5551488" y="3105150"/>
              <a:ext cx="2430600" cy="2862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8288" y="0"/>
                  </a:moveTo>
                  <a:lnTo>
                    <a:pt x="81750" y="0"/>
                  </a:lnTo>
                  <a:lnTo>
                    <a:pt x="82769" y="66"/>
                  </a:lnTo>
                  <a:lnTo>
                    <a:pt x="83749" y="332"/>
                  </a:lnTo>
                  <a:lnTo>
                    <a:pt x="84611" y="732"/>
                  </a:lnTo>
                  <a:lnTo>
                    <a:pt x="85395" y="1297"/>
                  </a:lnTo>
                  <a:lnTo>
                    <a:pt x="86022" y="1930"/>
                  </a:lnTo>
                  <a:lnTo>
                    <a:pt x="86492" y="2695"/>
                  </a:lnTo>
                  <a:lnTo>
                    <a:pt x="86806" y="3527"/>
                  </a:lnTo>
                  <a:lnTo>
                    <a:pt x="86923" y="4425"/>
                  </a:lnTo>
                  <a:lnTo>
                    <a:pt x="86923" y="12778"/>
                  </a:lnTo>
                  <a:lnTo>
                    <a:pt x="114787" y="12778"/>
                  </a:lnTo>
                  <a:lnTo>
                    <a:pt x="115845" y="12878"/>
                  </a:lnTo>
                  <a:lnTo>
                    <a:pt x="116786" y="13144"/>
                  </a:lnTo>
                  <a:lnTo>
                    <a:pt x="117687" y="13544"/>
                  </a:lnTo>
                  <a:lnTo>
                    <a:pt x="118471" y="14076"/>
                  </a:lnTo>
                  <a:lnTo>
                    <a:pt x="119137" y="14742"/>
                  </a:lnTo>
                  <a:lnTo>
                    <a:pt x="119608" y="15474"/>
                  </a:lnTo>
                  <a:lnTo>
                    <a:pt x="119882" y="16306"/>
                  </a:lnTo>
                  <a:lnTo>
                    <a:pt x="119999" y="17204"/>
                  </a:lnTo>
                  <a:lnTo>
                    <a:pt x="119999" y="115607"/>
                  </a:lnTo>
                  <a:lnTo>
                    <a:pt x="119882" y="116472"/>
                  </a:lnTo>
                  <a:lnTo>
                    <a:pt x="119608" y="117304"/>
                  </a:lnTo>
                  <a:lnTo>
                    <a:pt x="119137" y="118036"/>
                  </a:lnTo>
                  <a:lnTo>
                    <a:pt x="118471" y="118702"/>
                  </a:lnTo>
                  <a:lnTo>
                    <a:pt x="117687" y="119234"/>
                  </a:lnTo>
                  <a:lnTo>
                    <a:pt x="116786" y="119633"/>
                  </a:lnTo>
                  <a:lnTo>
                    <a:pt x="115845" y="119900"/>
                  </a:lnTo>
                  <a:lnTo>
                    <a:pt x="114787" y="120000"/>
                  </a:lnTo>
                  <a:lnTo>
                    <a:pt x="5212" y="120000"/>
                  </a:lnTo>
                  <a:lnTo>
                    <a:pt x="4154" y="119900"/>
                  </a:lnTo>
                  <a:lnTo>
                    <a:pt x="3174" y="119633"/>
                  </a:lnTo>
                  <a:lnTo>
                    <a:pt x="2273" y="119234"/>
                  </a:lnTo>
                  <a:lnTo>
                    <a:pt x="1489" y="118702"/>
                  </a:lnTo>
                  <a:lnTo>
                    <a:pt x="901" y="118036"/>
                  </a:lnTo>
                  <a:lnTo>
                    <a:pt x="391" y="117304"/>
                  </a:lnTo>
                  <a:lnTo>
                    <a:pt x="78" y="116472"/>
                  </a:lnTo>
                  <a:lnTo>
                    <a:pt x="0" y="115607"/>
                  </a:lnTo>
                  <a:lnTo>
                    <a:pt x="0" y="17204"/>
                  </a:lnTo>
                  <a:lnTo>
                    <a:pt x="78" y="16306"/>
                  </a:lnTo>
                  <a:lnTo>
                    <a:pt x="391" y="15474"/>
                  </a:lnTo>
                  <a:lnTo>
                    <a:pt x="901" y="14742"/>
                  </a:lnTo>
                  <a:lnTo>
                    <a:pt x="1489" y="14076"/>
                  </a:lnTo>
                  <a:lnTo>
                    <a:pt x="2273" y="13544"/>
                  </a:lnTo>
                  <a:lnTo>
                    <a:pt x="3174" y="13144"/>
                  </a:lnTo>
                  <a:lnTo>
                    <a:pt x="4154" y="12878"/>
                  </a:lnTo>
                  <a:lnTo>
                    <a:pt x="5212" y="12778"/>
                  </a:lnTo>
                  <a:lnTo>
                    <a:pt x="18301" y="12778"/>
                  </a:lnTo>
                  <a:lnTo>
                    <a:pt x="19399" y="12878"/>
                  </a:lnTo>
                  <a:lnTo>
                    <a:pt x="20339" y="13144"/>
                  </a:lnTo>
                  <a:lnTo>
                    <a:pt x="21241" y="13544"/>
                  </a:lnTo>
                  <a:lnTo>
                    <a:pt x="21985" y="14076"/>
                  </a:lnTo>
                  <a:lnTo>
                    <a:pt x="22651" y="14742"/>
                  </a:lnTo>
                  <a:lnTo>
                    <a:pt x="23122" y="15474"/>
                  </a:lnTo>
                  <a:lnTo>
                    <a:pt x="23435" y="16306"/>
                  </a:lnTo>
                  <a:lnTo>
                    <a:pt x="23514" y="17204"/>
                  </a:lnTo>
                  <a:lnTo>
                    <a:pt x="23435" y="18103"/>
                  </a:lnTo>
                  <a:lnTo>
                    <a:pt x="23122" y="18901"/>
                  </a:lnTo>
                  <a:lnTo>
                    <a:pt x="22651" y="19667"/>
                  </a:lnTo>
                  <a:lnTo>
                    <a:pt x="21985" y="20332"/>
                  </a:lnTo>
                  <a:lnTo>
                    <a:pt x="21241" y="20831"/>
                  </a:lnTo>
                  <a:lnTo>
                    <a:pt x="20339" y="21264"/>
                  </a:lnTo>
                  <a:lnTo>
                    <a:pt x="19399" y="21530"/>
                  </a:lnTo>
                  <a:lnTo>
                    <a:pt x="18301" y="21597"/>
                  </a:lnTo>
                  <a:lnTo>
                    <a:pt x="10385" y="21597"/>
                  </a:lnTo>
                  <a:lnTo>
                    <a:pt x="10385" y="111181"/>
                  </a:lnTo>
                  <a:lnTo>
                    <a:pt x="109614" y="111181"/>
                  </a:lnTo>
                  <a:lnTo>
                    <a:pt x="109614" y="21597"/>
                  </a:lnTo>
                  <a:lnTo>
                    <a:pt x="81750" y="21597"/>
                  </a:lnTo>
                  <a:lnTo>
                    <a:pt x="80692" y="21530"/>
                  </a:lnTo>
                  <a:lnTo>
                    <a:pt x="79712" y="21264"/>
                  </a:lnTo>
                  <a:lnTo>
                    <a:pt x="78850" y="20831"/>
                  </a:lnTo>
                  <a:lnTo>
                    <a:pt x="78066" y="20332"/>
                  </a:lnTo>
                  <a:lnTo>
                    <a:pt x="77439" y="19667"/>
                  </a:lnTo>
                  <a:lnTo>
                    <a:pt x="76969" y="18901"/>
                  </a:lnTo>
                  <a:lnTo>
                    <a:pt x="76655" y="18103"/>
                  </a:lnTo>
                  <a:lnTo>
                    <a:pt x="76538" y="17204"/>
                  </a:lnTo>
                  <a:lnTo>
                    <a:pt x="76538" y="8851"/>
                  </a:lnTo>
                  <a:lnTo>
                    <a:pt x="43500" y="8851"/>
                  </a:lnTo>
                  <a:lnTo>
                    <a:pt x="43500" y="23227"/>
                  </a:lnTo>
                  <a:lnTo>
                    <a:pt x="70385" y="23227"/>
                  </a:lnTo>
                  <a:lnTo>
                    <a:pt x="71482" y="23294"/>
                  </a:lnTo>
                  <a:lnTo>
                    <a:pt x="72423" y="23527"/>
                  </a:lnTo>
                  <a:lnTo>
                    <a:pt x="73324" y="23993"/>
                  </a:lnTo>
                  <a:lnTo>
                    <a:pt x="74069" y="24492"/>
                  </a:lnTo>
                  <a:lnTo>
                    <a:pt x="74735" y="25158"/>
                  </a:lnTo>
                  <a:lnTo>
                    <a:pt x="75205" y="25923"/>
                  </a:lnTo>
                  <a:lnTo>
                    <a:pt x="75519" y="26722"/>
                  </a:lnTo>
                  <a:lnTo>
                    <a:pt x="75597" y="27620"/>
                  </a:lnTo>
                  <a:lnTo>
                    <a:pt x="75519" y="28519"/>
                  </a:lnTo>
                  <a:lnTo>
                    <a:pt x="75205" y="29351"/>
                  </a:lnTo>
                  <a:lnTo>
                    <a:pt x="74735" y="30083"/>
                  </a:lnTo>
                  <a:lnTo>
                    <a:pt x="74069" y="30715"/>
                  </a:lnTo>
                  <a:lnTo>
                    <a:pt x="73324" y="31281"/>
                  </a:lnTo>
                  <a:lnTo>
                    <a:pt x="72423" y="31680"/>
                  </a:lnTo>
                  <a:lnTo>
                    <a:pt x="71482" y="31946"/>
                  </a:lnTo>
                  <a:lnTo>
                    <a:pt x="70385" y="32046"/>
                  </a:lnTo>
                  <a:lnTo>
                    <a:pt x="38288" y="32046"/>
                  </a:lnTo>
                  <a:lnTo>
                    <a:pt x="37269" y="31946"/>
                  </a:lnTo>
                  <a:lnTo>
                    <a:pt x="36290" y="31680"/>
                  </a:lnTo>
                  <a:lnTo>
                    <a:pt x="35427" y="31281"/>
                  </a:lnTo>
                  <a:lnTo>
                    <a:pt x="34644" y="30715"/>
                  </a:lnTo>
                  <a:lnTo>
                    <a:pt x="33977" y="30083"/>
                  </a:lnTo>
                  <a:lnTo>
                    <a:pt x="33507" y="29351"/>
                  </a:lnTo>
                  <a:lnTo>
                    <a:pt x="33233" y="28519"/>
                  </a:lnTo>
                  <a:lnTo>
                    <a:pt x="33076" y="27620"/>
                  </a:lnTo>
                  <a:lnTo>
                    <a:pt x="33076" y="4425"/>
                  </a:lnTo>
                  <a:lnTo>
                    <a:pt x="33233" y="3527"/>
                  </a:lnTo>
                  <a:lnTo>
                    <a:pt x="33507" y="2695"/>
                  </a:lnTo>
                  <a:lnTo>
                    <a:pt x="33977" y="1930"/>
                  </a:lnTo>
                  <a:lnTo>
                    <a:pt x="34644" y="1297"/>
                  </a:lnTo>
                  <a:lnTo>
                    <a:pt x="35427" y="732"/>
                  </a:lnTo>
                  <a:lnTo>
                    <a:pt x="36290" y="332"/>
                  </a:lnTo>
                  <a:lnTo>
                    <a:pt x="37269" y="66"/>
                  </a:lnTo>
                  <a:lnTo>
                    <a:pt x="38288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4"/>
            <p:cNvSpPr/>
            <p:nvPr/>
          </p:nvSpPr>
          <p:spPr>
            <a:xfrm>
              <a:off x="6251575" y="4341813"/>
              <a:ext cx="1032000" cy="77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7704" y="0"/>
                  </a:moveTo>
                  <a:lnTo>
                    <a:pt x="110107" y="370"/>
                  </a:lnTo>
                  <a:lnTo>
                    <a:pt x="112326" y="1234"/>
                  </a:lnTo>
                  <a:lnTo>
                    <a:pt x="114453" y="2716"/>
                  </a:lnTo>
                  <a:lnTo>
                    <a:pt x="116394" y="4814"/>
                  </a:lnTo>
                  <a:lnTo>
                    <a:pt x="117966" y="7530"/>
                  </a:lnTo>
                  <a:lnTo>
                    <a:pt x="119075" y="10370"/>
                  </a:lnTo>
                  <a:lnTo>
                    <a:pt x="119722" y="13333"/>
                  </a:lnTo>
                  <a:lnTo>
                    <a:pt x="120000" y="16419"/>
                  </a:lnTo>
                  <a:lnTo>
                    <a:pt x="119722" y="19506"/>
                  </a:lnTo>
                  <a:lnTo>
                    <a:pt x="119075" y="22592"/>
                  </a:lnTo>
                  <a:lnTo>
                    <a:pt x="117873" y="25432"/>
                  </a:lnTo>
                  <a:lnTo>
                    <a:pt x="116394" y="28024"/>
                  </a:lnTo>
                  <a:lnTo>
                    <a:pt x="50477" y="115185"/>
                  </a:lnTo>
                  <a:lnTo>
                    <a:pt x="48536" y="117283"/>
                  </a:lnTo>
                  <a:lnTo>
                    <a:pt x="46409" y="118765"/>
                  </a:lnTo>
                  <a:lnTo>
                    <a:pt x="44191" y="119753"/>
                  </a:lnTo>
                  <a:lnTo>
                    <a:pt x="41879" y="120000"/>
                  </a:lnTo>
                  <a:lnTo>
                    <a:pt x="39383" y="119753"/>
                  </a:lnTo>
                  <a:lnTo>
                    <a:pt x="37164" y="118765"/>
                  </a:lnTo>
                  <a:lnTo>
                    <a:pt x="35038" y="117283"/>
                  </a:lnTo>
                  <a:lnTo>
                    <a:pt x="33097" y="115061"/>
                  </a:lnTo>
                  <a:lnTo>
                    <a:pt x="3513" y="75432"/>
                  </a:lnTo>
                  <a:lnTo>
                    <a:pt x="2033" y="72839"/>
                  </a:lnTo>
                  <a:lnTo>
                    <a:pt x="924" y="69876"/>
                  </a:lnTo>
                  <a:lnTo>
                    <a:pt x="184" y="66913"/>
                  </a:lnTo>
                  <a:lnTo>
                    <a:pt x="0" y="63827"/>
                  </a:lnTo>
                  <a:lnTo>
                    <a:pt x="184" y="60617"/>
                  </a:lnTo>
                  <a:lnTo>
                    <a:pt x="924" y="57530"/>
                  </a:lnTo>
                  <a:lnTo>
                    <a:pt x="2033" y="54691"/>
                  </a:lnTo>
                  <a:lnTo>
                    <a:pt x="3605" y="52098"/>
                  </a:lnTo>
                  <a:lnTo>
                    <a:pt x="5546" y="50123"/>
                  </a:lnTo>
                  <a:lnTo>
                    <a:pt x="7673" y="48641"/>
                  </a:lnTo>
                  <a:lnTo>
                    <a:pt x="9984" y="47654"/>
                  </a:lnTo>
                  <a:lnTo>
                    <a:pt x="12388" y="47407"/>
                  </a:lnTo>
                  <a:lnTo>
                    <a:pt x="14699" y="47654"/>
                  </a:lnTo>
                  <a:lnTo>
                    <a:pt x="16918" y="48641"/>
                  </a:lnTo>
                  <a:lnTo>
                    <a:pt x="19044" y="50123"/>
                  </a:lnTo>
                  <a:lnTo>
                    <a:pt x="20986" y="52345"/>
                  </a:lnTo>
                  <a:lnTo>
                    <a:pt x="41879" y="80493"/>
                  </a:lnTo>
                  <a:lnTo>
                    <a:pt x="99013" y="4814"/>
                  </a:lnTo>
                  <a:lnTo>
                    <a:pt x="100955" y="2592"/>
                  </a:lnTo>
                  <a:lnTo>
                    <a:pt x="103081" y="1111"/>
                  </a:lnTo>
                  <a:lnTo>
                    <a:pt x="105392" y="370"/>
                  </a:lnTo>
                  <a:lnTo>
                    <a:pt x="107704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id="{026B26CB-D428-4B50-B53D-F95CC4A98E5F}"/>
              </a:ext>
            </a:extLst>
          </p:cNvPr>
          <p:cNvGrpSpPr/>
          <p:nvPr/>
        </p:nvGrpSpPr>
        <p:grpSpPr>
          <a:xfrm>
            <a:off x="1503294" y="1419611"/>
            <a:ext cx="5653300" cy="2573702"/>
            <a:chOff x="1700241" y="1215983"/>
            <a:chExt cx="5653300" cy="2573702"/>
          </a:xfrm>
        </p:grpSpPr>
        <p:sp>
          <p:nvSpPr>
            <p:cNvPr id="107" name="Google Shape;107;p14"/>
            <p:cNvSpPr/>
            <p:nvPr/>
          </p:nvSpPr>
          <p:spPr>
            <a:xfrm>
              <a:off x="3376200" y="1398085"/>
              <a:ext cx="2391600" cy="2391600"/>
            </a:xfrm>
            <a:prstGeom prst="ellipse">
              <a:avLst/>
            </a:prstGeom>
            <a:noFill/>
            <a:ln w="9525" cap="flat" cmpd="sng">
              <a:solidFill>
                <a:srgbClr val="C6C5C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108" name="Google Shape;108;p14"/>
            <p:cNvSpPr/>
            <p:nvPr/>
          </p:nvSpPr>
          <p:spPr>
            <a:xfrm>
              <a:off x="3524703" y="1215983"/>
              <a:ext cx="2094600" cy="303000"/>
            </a:xfrm>
            <a:prstGeom prst="roundRect">
              <a:avLst>
                <a:gd name="adj" fmla="val 50000"/>
              </a:avLst>
            </a:prstGeom>
            <a:solidFill>
              <a:srgbClr val="5665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300">
                  <a:solidFill>
                    <a:srgbClr val="FFFFFF"/>
                  </a:solidFill>
                  <a:latin typeface="NewsGotT" pitchFamily="2" charset="0"/>
                  <a:ea typeface="Trebuchet MS"/>
                  <a:cs typeface="Trebuchet MS"/>
                  <a:sym typeface="Trebuchet MS"/>
                </a:rPr>
                <a:t>Estatísticas</a:t>
              </a:r>
              <a:endParaRPr sz="1300">
                <a:solidFill>
                  <a:srgbClr val="FFFFFF"/>
                </a:solidFill>
                <a:latin typeface="NewsGotT" pitchFamily="2" charset="0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9" name="Google Shape;109;p14"/>
            <p:cNvSpPr/>
            <p:nvPr/>
          </p:nvSpPr>
          <p:spPr>
            <a:xfrm>
              <a:off x="4073400" y="2095416"/>
              <a:ext cx="997200" cy="997200"/>
            </a:xfrm>
            <a:prstGeom prst="ellipse">
              <a:avLst/>
            </a:prstGeom>
            <a:noFill/>
            <a:ln w="38100" cap="flat" cmpd="sng">
              <a:solidFill>
                <a:srgbClr val="EE795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ewsGotT" pitchFamily="2" charset="0"/>
              </a:endParaRPr>
            </a:p>
          </p:txBody>
        </p:sp>
        <p:sp>
          <p:nvSpPr>
            <p:cNvPr id="110" name="Google Shape;110;p14"/>
            <p:cNvSpPr/>
            <p:nvPr/>
          </p:nvSpPr>
          <p:spPr>
            <a:xfrm>
              <a:off x="5258941" y="2186748"/>
              <a:ext cx="2094600" cy="303000"/>
            </a:xfrm>
            <a:prstGeom prst="roundRect">
              <a:avLst>
                <a:gd name="adj" fmla="val 50000"/>
              </a:avLst>
            </a:prstGeom>
            <a:solidFill>
              <a:srgbClr val="5665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300">
                  <a:solidFill>
                    <a:srgbClr val="FFFFFF"/>
                  </a:solidFill>
                  <a:latin typeface="NewsGotT" pitchFamily="2" charset="0"/>
                  <a:ea typeface="Trebuchet MS"/>
                  <a:cs typeface="Trebuchet MS"/>
                  <a:sym typeface="Trebuchet MS"/>
                </a:rPr>
                <a:t>Visualização</a:t>
              </a:r>
              <a:endParaRPr sz="1300">
                <a:latin typeface="NewsGotT" pitchFamily="2" charset="0"/>
              </a:endParaRPr>
            </a:p>
          </p:txBody>
        </p:sp>
        <p:sp>
          <p:nvSpPr>
            <p:cNvPr id="111" name="Google Shape;111;p14"/>
            <p:cNvSpPr/>
            <p:nvPr/>
          </p:nvSpPr>
          <p:spPr>
            <a:xfrm>
              <a:off x="1723541" y="2054845"/>
              <a:ext cx="2094600" cy="303000"/>
            </a:xfrm>
            <a:prstGeom prst="roundRect">
              <a:avLst>
                <a:gd name="adj" fmla="val 50000"/>
              </a:avLst>
            </a:prstGeom>
            <a:solidFill>
              <a:srgbClr val="5665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300">
                  <a:solidFill>
                    <a:srgbClr val="FFFFFF"/>
                  </a:solidFill>
                  <a:latin typeface="NewsGotT" pitchFamily="2" charset="0"/>
                  <a:ea typeface="Trebuchet MS"/>
                  <a:cs typeface="Trebuchet MS"/>
                  <a:sym typeface="Trebuchet MS"/>
                </a:rPr>
                <a:t>Ciências da Informação</a:t>
              </a:r>
              <a:endParaRPr sz="1300">
                <a:latin typeface="NewsGotT" pitchFamily="2" charset="0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>
              <a:off x="4560259" y="3366195"/>
              <a:ext cx="2094600" cy="303000"/>
            </a:xfrm>
            <a:prstGeom prst="roundRect">
              <a:avLst>
                <a:gd name="adj" fmla="val 50000"/>
              </a:avLst>
            </a:prstGeom>
            <a:solidFill>
              <a:srgbClr val="5665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300" dirty="0">
                  <a:solidFill>
                    <a:srgbClr val="FFFFFF"/>
                  </a:solidFill>
                  <a:latin typeface="NewsGotT" pitchFamily="2" charset="0"/>
                  <a:ea typeface="Trebuchet MS"/>
                  <a:cs typeface="Trebuchet MS"/>
                  <a:sym typeface="Trebuchet MS"/>
                </a:rPr>
                <a:t>Machine Learning</a:t>
              </a:r>
              <a:endParaRPr dirty="0">
                <a:latin typeface="NewsGotT" pitchFamily="2" charset="0"/>
              </a:endParaRPr>
            </a:p>
          </p:txBody>
        </p:sp>
        <p:sp>
          <p:nvSpPr>
            <p:cNvPr id="113" name="Google Shape;113;p14"/>
            <p:cNvSpPr/>
            <p:nvPr/>
          </p:nvSpPr>
          <p:spPr>
            <a:xfrm>
              <a:off x="1700241" y="2972475"/>
              <a:ext cx="2094600" cy="303000"/>
            </a:xfrm>
            <a:prstGeom prst="roundRect">
              <a:avLst>
                <a:gd name="adj" fmla="val 50000"/>
              </a:avLst>
            </a:prstGeom>
            <a:solidFill>
              <a:srgbClr val="5665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300">
                  <a:solidFill>
                    <a:srgbClr val="FFFFFF"/>
                  </a:solidFill>
                  <a:latin typeface="NewsGotT" pitchFamily="2" charset="0"/>
                  <a:ea typeface="Trebuchet MS"/>
                  <a:cs typeface="Trebuchet MS"/>
                  <a:sym typeface="Trebuchet MS"/>
                </a:rPr>
                <a:t>Bases de Dados</a:t>
              </a:r>
              <a:endParaRPr>
                <a:latin typeface="NewsGotT" pitchFamily="2" charset="0"/>
              </a:endParaRPr>
            </a:p>
          </p:txBody>
        </p:sp>
        <p:sp>
          <p:nvSpPr>
            <p:cNvPr id="114" name="Google Shape;114;p14"/>
            <p:cNvSpPr txBox="1"/>
            <p:nvPr/>
          </p:nvSpPr>
          <p:spPr>
            <a:xfrm>
              <a:off x="4073400" y="2314755"/>
              <a:ext cx="9972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300" dirty="0">
                  <a:solidFill>
                    <a:srgbClr val="566579"/>
                  </a:solidFill>
                  <a:latin typeface="NewsGotT" pitchFamily="2" charset="0"/>
                  <a:ea typeface="Trebuchet MS"/>
                  <a:cs typeface="Trebuchet MS"/>
                  <a:sym typeface="Trebuchet MS"/>
                </a:rPr>
                <a:t>Data</a:t>
              </a:r>
              <a:endParaRPr sz="1300" dirty="0">
                <a:solidFill>
                  <a:srgbClr val="566579"/>
                </a:solidFill>
                <a:latin typeface="NewsGotT" pitchFamily="2" charset="0"/>
                <a:ea typeface="Trebuchet MS"/>
                <a:cs typeface="Trebuchet MS"/>
                <a:sym typeface="Trebuchet MS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300" dirty="0">
                  <a:solidFill>
                    <a:srgbClr val="566579"/>
                  </a:solidFill>
                  <a:latin typeface="NewsGotT" pitchFamily="2" charset="0"/>
                  <a:ea typeface="Trebuchet MS"/>
                  <a:cs typeface="Trebuchet MS"/>
                  <a:sym typeface="Trebuchet MS"/>
                </a:rPr>
                <a:t>Mining</a:t>
              </a:r>
              <a:endParaRPr sz="1300" dirty="0">
                <a:solidFill>
                  <a:srgbClr val="566579"/>
                </a:solidFill>
                <a:latin typeface="NewsGotT" pitchFamily="2" charset="0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Data Mining</a:t>
            </a:r>
            <a:endParaRPr/>
          </a:p>
        </p:txBody>
      </p:sp>
      <p:grpSp>
        <p:nvGrpSpPr>
          <p:cNvPr id="121" name="Google Shape;121;p15"/>
          <p:cNvGrpSpPr/>
          <p:nvPr/>
        </p:nvGrpSpPr>
        <p:grpSpPr>
          <a:xfrm>
            <a:off x="487212" y="364063"/>
            <a:ext cx="258373" cy="304262"/>
            <a:chOff x="5551488" y="3105150"/>
            <a:chExt cx="2430600" cy="2862300"/>
          </a:xfrm>
        </p:grpSpPr>
        <p:sp>
          <p:nvSpPr>
            <p:cNvPr id="122" name="Google Shape;122;p15"/>
            <p:cNvSpPr/>
            <p:nvPr/>
          </p:nvSpPr>
          <p:spPr>
            <a:xfrm>
              <a:off x="5551488" y="3105150"/>
              <a:ext cx="2430600" cy="2862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8288" y="0"/>
                  </a:moveTo>
                  <a:lnTo>
                    <a:pt x="81750" y="0"/>
                  </a:lnTo>
                  <a:lnTo>
                    <a:pt x="82769" y="66"/>
                  </a:lnTo>
                  <a:lnTo>
                    <a:pt x="83749" y="332"/>
                  </a:lnTo>
                  <a:lnTo>
                    <a:pt x="84611" y="732"/>
                  </a:lnTo>
                  <a:lnTo>
                    <a:pt x="85395" y="1297"/>
                  </a:lnTo>
                  <a:lnTo>
                    <a:pt x="86022" y="1930"/>
                  </a:lnTo>
                  <a:lnTo>
                    <a:pt x="86492" y="2695"/>
                  </a:lnTo>
                  <a:lnTo>
                    <a:pt x="86806" y="3527"/>
                  </a:lnTo>
                  <a:lnTo>
                    <a:pt x="86923" y="4425"/>
                  </a:lnTo>
                  <a:lnTo>
                    <a:pt x="86923" y="12778"/>
                  </a:lnTo>
                  <a:lnTo>
                    <a:pt x="114787" y="12778"/>
                  </a:lnTo>
                  <a:lnTo>
                    <a:pt x="115845" y="12878"/>
                  </a:lnTo>
                  <a:lnTo>
                    <a:pt x="116786" y="13144"/>
                  </a:lnTo>
                  <a:lnTo>
                    <a:pt x="117687" y="13544"/>
                  </a:lnTo>
                  <a:lnTo>
                    <a:pt x="118471" y="14076"/>
                  </a:lnTo>
                  <a:lnTo>
                    <a:pt x="119137" y="14742"/>
                  </a:lnTo>
                  <a:lnTo>
                    <a:pt x="119608" y="15474"/>
                  </a:lnTo>
                  <a:lnTo>
                    <a:pt x="119882" y="16306"/>
                  </a:lnTo>
                  <a:lnTo>
                    <a:pt x="119999" y="17204"/>
                  </a:lnTo>
                  <a:lnTo>
                    <a:pt x="119999" y="115607"/>
                  </a:lnTo>
                  <a:lnTo>
                    <a:pt x="119882" y="116472"/>
                  </a:lnTo>
                  <a:lnTo>
                    <a:pt x="119608" y="117304"/>
                  </a:lnTo>
                  <a:lnTo>
                    <a:pt x="119137" y="118036"/>
                  </a:lnTo>
                  <a:lnTo>
                    <a:pt x="118471" y="118702"/>
                  </a:lnTo>
                  <a:lnTo>
                    <a:pt x="117687" y="119234"/>
                  </a:lnTo>
                  <a:lnTo>
                    <a:pt x="116786" y="119633"/>
                  </a:lnTo>
                  <a:lnTo>
                    <a:pt x="115845" y="119900"/>
                  </a:lnTo>
                  <a:lnTo>
                    <a:pt x="114787" y="120000"/>
                  </a:lnTo>
                  <a:lnTo>
                    <a:pt x="5212" y="120000"/>
                  </a:lnTo>
                  <a:lnTo>
                    <a:pt x="4154" y="119900"/>
                  </a:lnTo>
                  <a:lnTo>
                    <a:pt x="3174" y="119633"/>
                  </a:lnTo>
                  <a:lnTo>
                    <a:pt x="2273" y="119234"/>
                  </a:lnTo>
                  <a:lnTo>
                    <a:pt x="1489" y="118702"/>
                  </a:lnTo>
                  <a:lnTo>
                    <a:pt x="901" y="118036"/>
                  </a:lnTo>
                  <a:lnTo>
                    <a:pt x="391" y="117304"/>
                  </a:lnTo>
                  <a:lnTo>
                    <a:pt x="78" y="116472"/>
                  </a:lnTo>
                  <a:lnTo>
                    <a:pt x="0" y="115607"/>
                  </a:lnTo>
                  <a:lnTo>
                    <a:pt x="0" y="17204"/>
                  </a:lnTo>
                  <a:lnTo>
                    <a:pt x="78" y="16306"/>
                  </a:lnTo>
                  <a:lnTo>
                    <a:pt x="391" y="15474"/>
                  </a:lnTo>
                  <a:lnTo>
                    <a:pt x="901" y="14742"/>
                  </a:lnTo>
                  <a:lnTo>
                    <a:pt x="1489" y="14076"/>
                  </a:lnTo>
                  <a:lnTo>
                    <a:pt x="2273" y="13544"/>
                  </a:lnTo>
                  <a:lnTo>
                    <a:pt x="3174" y="13144"/>
                  </a:lnTo>
                  <a:lnTo>
                    <a:pt x="4154" y="12878"/>
                  </a:lnTo>
                  <a:lnTo>
                    <a:pt x="5212" y="12778"/>
                  </a:lnTo>
                  <a:lnTo>
                    <a:pt x="18301" y="12778"/>
                  </a:lnTo>
                  <a:lnTo>
                    <a:pt x="19399" y="12878"/>
                  </a:lnTo>
                  <a:lnTo>
                    <a:pt x="20339" y="13144"/>
                  </a:lnTo>
                  <a:lnTo>
                    <a:pt x="21241" y="13544"/>
                  </a:lnTo>
                  <a:lnTo>
                    <a:pt x="21985" y="14076"/>
                  </a:lnTo>
                  <a:lnTo>
                    <a:pt x="22651" y="14742"/>
                  </a:lnTo>
                  <a:lnTo>
                    <a:pt x="23122" y="15474"/>
                  </a:lnTo>
                  <a:lnTo>
                    <a:pt x="23435" y="16306"/>
                  </a:lnTo>
                  <a:lnTo>
                    <a:pt x="23514" y="17204"/>
                  </a:lnTo>
                  <a:lnTo>
                    <a:pt x="23435" y="18103"/>
                  </a:lnTo>
                  <a:lnTo>
                    <a:pt x="23122" y="18901"/>
                  </a:lnTo>
                  <a:lnTo>
                    <a:pt x="22651" y="19667"/>
                  </a:lnTo>
                  <a:lnTo>
                    <a:pt x="21985" y="20332"/>
                  </a:lnTo>
                  <a:lnTo>
                    <a:pt x="21241" y="20831"/>
                  </a:lnTo>
                  <a:lnTo>
                    <a:pt x="20339" y="21264"/>
                  </a:lnTo>
                  <a:lnTo>
                    <a:pt x="19399" y="21530"/>
                  </a:lnTo>
                  <a:lnTo>
                    <a:pt x="18301" y="21597"/>
                  </a:lnTo>
                  <a:lnTo>
                    <a:pt x="10385" y="21597"/>
                  </a:lnTo>
                  <a:lnTo>
                    <a:pt x="10385" y="111181"/>
                  </a:lnTo>
                  <a:lnTo>
                    <a:pt x="109614" y="111181"/>
                  </a:lnTo>
                  <a:lnTo>
                    <a:pt x="109614" y="21597"/>
                  </a:lnTo>
                  <a:lnTo>
                    <a:pt x="81750" y="21597"/>
                  </a:lnTo>
                  <a:lnTo>
                    <a:pt x="80692" y="21530"/>
                  </a:lnTo>
                  <a:lnTo>
                    <a:pt x="79712" y="21264"/>
                  </a:lnTo>
                  <a:lnTo>
                    <a:pt x="78850" y="20831"/>
                  </a:lnTo>
                  <a:lnTo>
                    <a:pt x="78066" y="20332"/>
                  </a:lnTo>
                  <a:lnTo>
                    <a:pt x="77439" y="19667"/>
                  </a:lnTo>
                  <a:lnTo>
                    <a:pt x="76969" y="18901"/>
                  </a:lnTo>
                  <a:lnTo>
                    <a:pt x="76655" y="18103"/>
                  </a:lnTo>
                  <a:lnTo>
                    <a:pt x="76538" y="17204"/>
                  </a:lnTo>
                  <a:lnTo>
                    <a:pt x="76538" y="8851"/>
                  </a:lnTo>
                  <a:lnTo>
                    <a:pt x="43500" y="8851"/>
                  </a:lnTo>
                  <a:lnTo>
                    <a:pt x="43500" y="23227"/>
                  </a:lnTo>
                  <a:lnTo>
                    <a:pt x="70385" y="23227"/>
                  </a:lnTo>
                  <a:lnTo>
                    <a:pt x="71482" y="23294"/>
                  </a:lnTo>
                  <a:lnTo>
                    <a:pt x="72423" y="23527"/>
                  </a:lnTo>
                  <a:lnTo>
                    <a:pt x="73324" y="23993"/>
                  </a:lnTo>
                  <a:lnTo>
                    <a:pt x="74069" y="24492"/>
                  </a:lnTo>
                  <a:lnTo>
                    <a:pt x="74735" y="25158"/>
                  </a:lnTo>
                  <a:lnTo>
                    <a:pt x="75205" y="25923"/>
                  </a:lnTo>
                  <a:lnTo>
                    <a:pt x="75519" y="26722"/>
                  </a:lnTo>
                  <a:lnTo>
                    <a:pt x="75597" y="27620"/>
                  </a:lnTo>
                  <a:lnTo>
                    <a:pt x="75519" y="28519"/>
                  </a:lnTo>
                  <a:lnTo>
                    <a:pt x="75205" y="29351"/>
                  </a:lnTo>
                  <a:lnTo>
                    <a:pt x="74735" y="30083"/>
                  </a:lnTo>
                  <a:lnTo>
                    <a:pt x="74069" y="30715"/>
                  </a:lnTo>
                  <a:lnTo>
                    <a:pt x="73324" y="31281"/>
                  </a:lnTo>
                  <a:lnTo>
                    <a:pt x="72423" y="31680"/>
                  </a:lnTo>
                  <a:lnTo>
                    <a:pt x="71482" y="31946"/>
                  </a:lnTo>
                  <a:lnTo>
                    <a:pt x="70385" y="32046"/>
                  </a:lnTo>
                  <a:lnTo>
                    <a:pt x="38288" y="32046"/>
                  </a:lnTo>
                  <a:lnTo>
                    <a:pt x="37269" y="31946"/>
                  </a:lnTo>
                  <a:lnTo>
                    <a:pt x="36290" y="31680"/>
                  </a:lnTo>
                  <a:lnTo>
                    <a:pt x="35427" y="31281"/>
                  </a:lnTo>
                  <a:lnTo>
                    <a:pt x="34644" y="30715"/>
                  </a:lnTo>
                  <a:lnTo>
                    <a:pt x="33977" y="30083"/>
                  </a:lnTo>
                  <a:lnTo>
                    <a:pt x="33507" y="29351"/>
                  </a:lnTo>
                  <a:lnTo>
                    <a:pt x="33233" y="28519"/>
                  </a:lnTo>
                  <a:lnTo>
                    <a:pt x="33076" y="27620"/>
                  </a:lnTo>
                  <a:lnTo>
                    <a:pt x="33076" y="4425"/>
                  </a:lnTo>
                  <a:lnTo>
                    <a:pt x="33233" y="3527"/>
                  </a:lnTo>
                  <a:lnTo>
                    <a:pt x="33507" y="2695"/>
                  </a:lnTo>
                  <a:lnTo>
                    <a:pt x="33977" y="1930"/>
                  </a:lnTo>
                  <a:lnTo>
                    <a:pt x="34644" y="1297"/>
                  </a:lnTo>
                  <a:lnTo>
                    <a:pt x="35427" y="732"/>
                  </a:lnTo>
                  <a:lnTo>
                    <a:pt x="36290" y="332"/>
                  </a:lnTo>
                  <a:lnTo>
                    <a:pt x="37269" y="66"/>
                  </a:lnTo>
                  <a:lnTo>
                    <a:pt x="38288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6251575" y="4341813"/>
              <a:ext cx="1032000" cy="77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7704" y="0"/>
                  </a:moveTo>
                  <a:lnTo>
                    <a:pt x="110107" y="370"/>
                  </a:lnTo>
                  <a:lnTo>
                    <a:pt x="112326" y="1234"/>
                  </a:lnTo>
                  <a:lnTo>
                    <a:pt x="114453" y="2716"/>
                  </a:lnTo>
                  <a:lnTo>
                    <a:pt x="116394" y="4814"/>
                  </a:lnTo>
                  <a:lnTo>
                    <a:pt x="117966" y="7530"/>
                  </a:lnTo>
                  <a:lnTo>
                    <a:pt x="119075" y="10370"/>
                  </a:lnTo>
                  <a:lnTo>
                    <a:pt x="119722" y="13333"/>
                  </a:lnTo>
                  <a:lnTo>
                    <a:pt x="120000" y="16419"/>
                  </a:lnTo>
                  <a:lnTo>
                    <a:pt x="119722" y="19506"/>
                  </a:lnTo>
                  <a:lnTo>
                    <a:pt x="119075" y="22592"/>
                  </a:lnTo>
                  <a:lnTo>
                    <a:pt x="117873" y="25432"/>
                  </a:lnTo>
                  <a:lnTo>
                    <a:pt x="116394" y="28024"/>
                  </a:lnTo>
                  <a:lnTo>
                    <a:pt x="50477" y="115185"/>
                  </a:lnTo>
                  <a:lnTo>
                    <a:pt x="48536" y="117283"/>
                  </a:lnTo>
                  <a:lnTo>
                    <a:pt x="46409" y="118765"/>
                  </a:lnTo>
                  <a:lnTo>
                    <a:pt x="44191" y="119753"/>
                  </a:lnTo>
                  <a:lnTo>
                    <a:pt x="41879" y="120000"/>
                  </a:lnTo>
                  <a:lnTo>
                    <a:pt x="39383" y="119753"/>
                  </a:lnTo>
                  <a:lnTo>
                    <a:pt x="37164" y="118765"/>
                  </a:lnTo>
                  <a:lnTo>
                    <a:pt x="35038" y="117283"/>
                  </a:lnTo>
                  <a:lnTo>
                    <a:pt x="33097" y="115061"/>
                  </a:lnTo>
                  <a:lnTo>
                    <a:pt x="3513" y="75432"/>
                  </a:lnTo>
                  <a:lnTo>
                    <a:pt x="2033" y="72839"/>
                  </a:lnTo>
                  <a:lnTo>
                    <a:pt x="924" y="69876"/>
                  </a:lnTo>
                  <a:lnTo>
                    <a:pt x="184" y="66913"/>
                  </a:lnTo>
                  <a:lnTo>
                    <a:pt x="0" y="63827"/>
                  </a:lnTo>
                  <a:lnTo>
                    <a:pt x="184" y="60617"/>
                  </a:lnTo>
                  <a:lnTo>
                    <a:pt x="924" y="57530"/>
                  </a:lnTo>
                  <a:lnTo>
                    <a:pt x="2033" y="54691"/>
                  </a:lnTo>
                  <a:lnTo>
                    <a:pt x="3605" y="52098"/>
                  </a:lnTo>
                  <a:lnTo>
                    <a:pt x="5546" y="50123"/>
                  </a:lnTo>
                  <a:lnTo>
                    <a:pt x="7673" y="48641"/>
                  </a:lnTo>
                  <a:lnTo>
                    <a:pt x="9984" y="47654"/>
                  </a:lnTo>
                  <a:lnTo>
                    <a:pt x="12388" y="47407"/>
                  </a:lnTo>
                  <a:lnTo>
                    <a:pt x="14699" y="47654"/>
                  </a:lnTo>
                  <a:lnTo>
                    <a:pt x="16918" y="48641"/>
                  </a:lnTo>
                  <a:lnTo>
                    <a:pt x="19044" y="50123"/>
                  </a:lnTo>
                  <a:lnTo>
                    <a:pt x="20986" y="52345"/>
                  </a:lnTo>
                  <a:lnTo>
                    <a:pt x="41879" y="80493"/>
                  </a:lnTo>
                  <a:lnTo>
                    <a:pt x="99013" y="4814"/>
                  </a:lnTo>
                  <a:lnTo>
                    <a:pt x="100955" y="2592"/>
                  </a:lnTo>
                  <a:lnTo>
                    <a:pt x="103081" y="1111"/>
                  </a:lnTo>
                  <a:lnTo>
                    <a:pt x="105392" y="370"/>
                  </a:lnTo>
                  <a:lnTo>
                    <a:pt x="107704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15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8280300" cy="37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err="1"/>
              <a:t>Técnicas</a:t>
            </a:r>
            <a:r>
              <a:rPr lang="en-GB" sz="1800" b="1" dirty="0"/>
              <a:t> de DM:</a:t>
            </a:r>
            <a:endParaRPr sz="1800" dirty="0">
              <a:solidFill>
                <a:srgbClr val="1375B0"/>
              </a:solidFill>
              <a:highlight>
                <a:srgbClr val="FFFFFF"/>
              </a:highlight>
            </a:endParaRPr>
          </a:p>
          <a:p>
            <a:pPr marL="457200" lvl="0" indent="-333375" algn="l" rtl="0">
              <a:lnSpc>
                <a:spcPct val="12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650"/>
              <a:buChar char="⇁"/>
            </a:pPr>
            <a:r>
              <a:rPr lang="en-GB" sz="1800" dirty="0" err="1">
                <a:solidFill>
                  <a:schemeClr val="accent5"/>
                </a:solidFill>
                <a:highlight>
                  <a:srgbClr val="FFFFFF"/>
                </a:highlight>
              </a:rPr>
              <a:t>Regras</a:t>
            </a:r>
            <a:r>
              <a:rPr lang="en-GB" sz="1800" dirty="0">
                <a:solidFill>
                  <a:schemeClr val="accent5"/>
                </a:solidFill>
                <a:highlight>
                  <a:srgbClr val="FFFFFF"/>
                </a:highlight>
              </a:rPr>
              <a:t> de </a:t>
            </a:r>
            <a:r>
              <a:rPr lang="en-GB" sz="1800" dirty="0" err="1">
                <a:solidFill>
                  <a:schemeClr val="accent5"/>
                </a:solidFill>
                <a:highlight>
                  <a:srgbClr val="FFFFFF"/>
                </a:highlight>
              </a:rPr>
              <a:t>Associação</a:t>
            </a:r>
            <a:r>
              <a:rPr lang="en-GB" sz="1800" dirty="0">
                <a:solidFill>
                  <a:schemeClr val="accent5"/>
                </a:solidFill>
                <a:highlight>
                  <a:srgbClr val="FFFFFF"/>
                </a:highlight>
              </a:rPr>
              <a:t>:</a:t>
            </a:r>
            <a:endParaRPr sz="1800" dirty="0">
              <a:solidFill>
                <a:schemeClr val="accent5"/>
              </a:solidFill>
              <a:highlight>
                <a:srgbClr val="FFFFFF"/>
              </a:highlight>
            </a:endParaRPr>
          </a:p>
          <a:p>
            <a:pPr marL="0" lvl="0" indent="4572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595959"/>
                </a:solidFill>
              </a:rPr>
              <a:t>Carrinhos</a:t>
            </a:r>
            <a:r>
              <a:rPr lang="en-GB" dirty="0">
                <a:solidFill>
                  <a:srgbClr val="595959"/>
                </a:solidFill>
              </a:rPr>
              <a:t> de </a:t>
            </a:r>
            <a:r>
              <a:rPr lang="en-GB" dirty="0" err="1">
                <a:solidFill>
                  <a:srgbClr val="595959"/>
                </a:solidFill>
              </a:rPr>
              <a:t>compras</a:t>
            </a:r>
            <a:r>
              <a:rPr lang="en-GB" dirty="0">
                <a:solidFill>
                  <a:srgbClr val="595959"/>
                </a:solidFill>
              </a:rPr>
              <a:t> </a:t>
            </a:r>
            <a:r>
              <a:rPr lang="en-GB" dirty="0" err="1">
                <a:solidFill>
                  <a:srgbClr val="595959"/>
                </a:solidFill>
              </a:rPr>
              <a:t>em</a:t>
            </a:r>
            <a:r>
              <a:rPr lang="en-GB" dirty="0">
                <a:solidFill>
                  <a:srgbClr val="595959"/>
                </a:solidFill>
              </a:rPr>
              <a:t> </a:t>
            </a:r>
            <a:r>
              <a:rPr lang="en-GB" dirty="0" err="1">
                <a:solidFill>
                  <a:srgbClr val="595959"/>
                </a:solidFill>
              </a:rPr>
              <a:t>supermercados</a:t>
            </a:r>
            <a:endParaRPr dirty="0">
              <a:solidFill>
                <a:srgbClr val="595959"/>
              </a:solidFill>
            </a:endParaRPr>
          </a:p>
          <a:p>
            <a:pPr marL="0" lvl="0" indent="4572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dirty="0">
              <a:solidFill>
                <a:srgbClr val="595959"/>
              </a:solidFill>
            </a:endParaRPr>
          </a:p>
          <a:p>
            <a:pPr marL="457200" lvl="0" indent="-333375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1650"/>
              <a:buChar char="⇁"/>
            </a:pPr>
            <a:r>
              <a:rPr lang="en-GB" sz="1800" dirty="0" err="1">
                <a:solidFill>
                  <a:schemeClr val="accent5"/>
                </a:solidFill>
                <a:highlight>
                  <a:srgbClr val="FFFFFF"/>
                </a:highlight>
              </a:rPr>
              <a:t>Classificação</a:t>
            </a:r>
            <a:r>
              <a:rPr lang="en-GB" sz="1800" dirty="0">
                <a:solidFill>
                  <a:schemeClr val="accent5"/>
                </a:solidFill>
                <a:highlight>
                  <a:srgbClr val="FFFFFF"/>
                </a:highlight>
              </a:rPr>
              <a:t>:</a:t>
            </a:r>
            <a:endParaRPr sz="1800" dirty="0">
              <a:solidFill>
                <a:schemeClr val="accent5"/>
              </a:solidFill>
              <a:highlight>
                <a:srgbClr val="FFFFFF"/>
              </a:highlight>
            </a:endParaRPr>
          </a:p>
          <a:p>
            <a:pPr marL="0" lvl="0" indent="4572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GB" dirty="0" err="1"/>
              <a:t>Construir</a:t>
            </a:r>
            <a:r>
              <a:rPr lang="en-GB" dirty="0"/>
              <a:t> </a:t>
            </a:r>
            <a:r>
              <a:rPr lang="en-GB" dirty="0" err="1"/>
              <a:t>modelos</a:t>
            </a:r>
            <a:r>
              <a:rPr lang="en-GB" dirty="0"/>
              <a:t> (</a:t>
            </a:r>
            <a:r>
              <a:rPr lang="en-GB" dirty="0" err="1"/>
              <a:t>funções</a:t>
            </a:r>
            <a:r>
              <a:rPr lang="en-GB" dirty="0"/>
              <a:t>) que </a:t>
            </a:r>
            <a:r>
              <a:rPr lang="en-GB" dirty="0" err="1"/>
              <a:t>descrevem</a:t>
            </a:r>
            <a:r>
              <a:rPr lang="en-GB" dirty="0"/>
              <a:t> e </a:t>
            </a:r>
            <a:r>
              <a:rPr lang="en-GB" dirty="0" err="1"/>
              <a:t>distinguem</a:t>
            </a:r>
            <a:r>
              <a:rPr lang="en-GB" dirty="0"/>
              <a:t> classes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conceitos</a:t>
            </a:r>
            <a:r>
              <a:rPr lang="en-GB" dirty="0"/>
              <a:t> para </a:t>
            </a:r>
            <a:r>
              <a:rPr lang="en-GB" dirty="0" err="1"/>
              <a:t>previsão</a:t>
            </a:r>
            <a:r>
              <a:rPr lang="en-GB" dirty="0"/>
              <a:t> </a:t>
            </a:r>
            <a:r>
              <a:rPr lang="en-GB" dirty="0" err="1"/>
              <a:t>futura</a:t>
            </a:r>
            <a:endParaRPr dirty="0"/>
          </a:p>
          <a:p>
            <a:pPr marL="0" lvl="0" indent="4572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457200" lvl="0" indent="-333375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1650"/>
              <a:buChar char="⇁"/>
            </a:pPr>
            <a:r>
              <a:rPr lang="en-GB" sz="1800" dirty="0" err="1">
                <a:solidFill>
                  <a:schemeClr val="accent5"/>
                </a:solidFill>
                <a:highlight>
                  <a:srgbClr val="FFFFFF"/>
                </a:highlight>
              </a:rPr>
              <a:t>Agrupamento</a:t>
            </a:r>
            <a:r>
              <a:rPr lang="en-GB" sz="1800" dirty="0">
                <a:solidFill>
                  <a:schemeClr val="accent5"/>
                </a:solidFill>
                <a:highlight>
                  <a:srgbClr val="FFFFFF"/>
                </a:highlight>
              </a:rPr>
              <a:t> (Clustering):</a:t>
            </a:r>
            <a:endParaRPr sz="1800" dirty="0">
              <a:solidFill>
                <a:schemeClr val="accent5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GB" dirty="0"/>
              <a:t>A </a:t>
            </a:r>
            <a:r>
              <a:rPr lang="en-GB" dirty="0" err="1"/>
              <a:t>etiqueta</a:t>
            </a:r>
            <a:r>
              <a:rPr lang="en-GB" dirty="0"/>
              <a:t> da </a:t>
            </a:r>
            <a:r>
              <a:rPr lang="en-GB" dirty="0" err="1"/>
              <a:t>classe</a:t>
            </a:r>
            <a:r>
              <a:rPr lang="en-GB" dirty="0"/>
              <a:t> é </a:t>
            </a:r>
            <a:r>
              <a:rPr lang="en-GB" dirty="0" err="1"/>
              <a:t>desconhecida</a:t>
            </a:r>
            <a:r>
              <a:rPr lang="en-GB" dirty="0"/>
              <a:t>: </a:t>
            </a:r>
            <a:r>
              <a:rPr lang="en-GB" dirty="0" err="1"/>
              <a:t>Agrupar</a:t>
            </a:r>
            <a:r>
              <a:rPr lang="en-GB" dirty="0"/>
              <a:t> dados para </a:t>
            </a:r>
            <a:r>
              <a:rPr lang="en-GB" dirty="0" err="1"/>
              <a:t>formar</a:t>
            </a:r>
            <a:r>
              <a:rPr lang="en-GB" dirty="0"/>
              <a:t> </a:t>
            </a:r>
            <a:r>
              <a:rPr lang="en-GB" dirty="0" err="1"/>
              <a:t>novas</a:t>
            </a:r>
            <a:r>
              <a:rPr lang="en-GB" dirty="0"/>
              <a:t> classes, por </a:t>
            </a:r>
            <a:r>
              <a:rPr lang="en-GB" dirty="0" err="1"/>
              <a:t>exemplo</a:t>
            </a:r>
            <a:r>
              <a:rPr lang="en-GB" dirty="0"/>
              <a:t>, cluster </a:t>
            </a:r>
            <a:r>
              <a:rPr lang="en-GB" dirty="0" err="1"/>
              <a:t>clientes</a:t>
            </a:r>
            <a:r>
              <a:rPr lang="en-GB" dirty="0"/>
              <a:t> </a:t>
            </a:r>
            <a:r>
              <a:rPr lang="en-GB" dirty="0" err="1"/>
              <a:t>supermercado</a:t>
            </a:r>
            <a:r>
              <a:rPr lang="en-GB" dirty="0"/>
              <a:t> (zonas - </a:t>
            </a:r>
            <a:r>
              <a:rPr lang="en-GB" dirty="0" err="1"/>
              <a:t>dias</a:t>
            </a:r>
            <a:r>
              <a:rPr lang="en-GB" dirty="0"/>
              <a:t>) – </a:t>
            </a:r>
            <a:r>
              <a:rPr lang="en-GB" dirty="0" err="1"/>
              <a:t>Maximização</a:t>
            </a:r>
            <a:r>
              <a:rPr lang="en-GB" dirty="0"/>
              <a:t> da </a:t>
            </a:r>
            <a:r>
              <a:rPr lang="en-GB" dirty="0" err="1"/>
              <a:t>semelhança</a:t>
            </a:r>
            <a:r>
              <a:rPr lang="en-GB" dirty="0"/>
              <a:t> intra-</a:t>
            </a:r>
            <a:r>
              <a:rPr lang="en-GB" dirty="0" err="1"/>
              <a:t>classe</a:t>
            </a:r>
            <a:r>
              <a:rPr lang="en-GB" dirty="0"/>
              <a:t> e </a:t>
            </a:r>
            <a:r>
              <a:rPr lang="en-GB" dirty="0" err="1"/>
              <a:t>minimização</a:t>
            </a:r>
            <a:r>
              <a:rPr lang="en-GB" dirty="0"/>
              <a:t> da </a:t>
            </a:r>
            <a:r>
              <a:rPr lang="en-GB" dirty="0" err="1"/>
              <a:t>semelhança</a:t>
            </a:r>
            <a:r>
              <a:rPr lang="en-GB" dirty="0"/>
              <a:t> </a:t>
            </a:r>
            <a:r>
              <a:rPr lang="en-GB" dirty="0" err="1"/>
              <a:t>interclasse</a:t>
            </a:r>
            <a:endParaRPr dirty="0"/>
          </a:p>
          <a:p>
            <a:pPr marL="0" lvl="0" indent="457200" algn="l" rtl="0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sz="120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6"/>
          <p:cNvSpPr txBox="1">
            <a:spLocks noGrp="1"/>
          </p:cNvSpPr>
          <p:nvPr>
            <p:ph type="sldNum" idx="4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Data Mining</a:t>
            </a:r>
            <a:endParaRPr dirty="0"/>
          </a:p>
        </p:txBody>
      </p:sp>
      <p:grpSp>
        <p:nvGrpSpPr>
          <p:cNvPr id="131" name="Google Shape;131;p16"/>
          <p:cNvGrpSpPr/>
          <p:nvPr/>
        </p:nvGrpSpPr>
        <p:grpSpPr>
          <a:xfrm>
            <a:off x="487212" y="364063"/>
            <a:ext cx="258373" cy="304262"/>
            <a:chOff x="5551488" y="3105150"/>
            <a:chExt cx="2430600" cy="2862300"/>
          </a:xfrm>
        </p:grpSpPr>
        <p:sp>
          <p:nvSpPr>
            <p:cNvPr id="132" name="Google Shape;132;p16"/>
            <p:cNvSpPr/>
            <p:nvPr/>
          </p:nvSpPr>
          <p:spPr>
            <a:xfrm>
              <a:off x="5551488" y="3105150"/>
              <a:ext cx="2430600" cy="2862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8288" y="0"/>
                  </a:moveTo>
                  <a:lnTo>
                    <a:pt x="81750" y="0"/>
                  </a:lnTo>
                  <a:lnTo>
                    <a:pt x="82769" y="66"/>
                  </a:lnTo>
                  <a:lnTo>
                    <a:pt x="83749" y="332"/>
                  </a:lnTo>
                  <a:lnTo>
                    <a:pt x="84611" y="732"/>
                  </a:lnTo>
                  <a:lnTo>
                    <a:pt x="85395" y="1297"/>
                  </a:lnTo>
                  <a:lnTo>
                    <a:pt x="86022" y="1930"/>
                  </a:lnTo>
                  <a:lnTo>
                    <a:pt x="86492" y="2695"/>
                  </a:lnTo>
                  <a:lnTo>
                    <a:pt x="86806" y="3527"/>
                  </a:lnTo>
                  <a:lnTo>
                    <a:pt x="86923" y="4425"/>
                  </a:lnTo>
                  <a:lnTo>
                    <a:pt x="86923" y="12778"/>
                  </a:lnTo>
                  <a:lnTo>
                    <a:pt x="114787" y="12778"/>
                  </a:lnTo>
                  <a:lnTo>
                    <a:pt x="115845" y="12878"/>
                  </a:lnTo>
                  <a:lnTo>
                    <a:pt x="116786" y="13144"/>
                  </a:lnTo>
                  <a:lnTo>
                    <a:pt x="117687" y="13544"/>
                  </a:lnTo>
                  <a:lnTo>
                    <a:pt x="118471" y="14076"/>
                  </a:lnTo>
                  <a:lnTo>
                    <a:pt x="119137" y="14742"/>
                  </a:lnTo>
                  <a:lnTo>
                    <a:pt x="119608" y="15474"/>
                  </a:lnTo>
                  <a:lnTo>
                    <a:pt x="119882" y="16306"/>
                  </a:lnTo>
                  <a:lnTo>
                    <a:pt x="119999" y="17204"/>
                  </a:lnTo>
                  <a:lnTo>
                    <a:pt x="119999" y="115607"/>
                  </a:lnTo>
                  <a:lnTo>
                    <a:pt x="119882" y="116472"/>
                  </a:lnTo>
                  <a:lnTo>
                    <a:pt x="119608" y="117304"/>
                  </a:lnTo>
                  <a:lnTo>
                    <a:pt x="119137" y="118036"/>
                  </a:lnTo>
                  <a:lnTo>
                    <a:pt x="118471" y="118702"/>
                  </a:lnTo>
                  <a:lnTo>
                    <a:pt x="117687" y="119234"/>
                  </a:lnTo>
                  <a:lnTo>
                    <a:pt x="116786" y="119633"/>
                  </a:lnTo>
                  <a:lnTo>
                    <a:pt x="115845" y="119900"/>
                  </a:lnTo>
                  <a:lnTo>
                    <a:pt x="114787" y="120000"/>
                  </a:lnTo>
                  <a:lnTo>
                    <a:pt x="5212" y="120000"/>
                  </a:lnTo>
                  <a:lnTo>
                    <a:pt x="4154" y="119900"/>
                  </a:lnTo>
                  <a:lnTo>
                    <a:pt x="3174" y="119633"/>
                  </a:lnTo>
                  <a:lnTo>
                    <a:pt x="2273" y="119234"/>
                  </a:lnTo>
                  <a:lnTo>
                    <a:pt x="1489" y="118702"/>
                  </a:lnTo>
                  <a:lnTo>
                    <a:pt x="901" y="118036"/>
                  </a:lnTo>
                  <a:lnTo>
                    <a:pt x="391" y="117304"/>
                  </a:lnTo>
                  <a:lnTo>
                    <a:pt x="78" y="116472"/>
                  </a:lnTo>
                  <a:lnTo>
                    <a:pt x="0" y="115607"/>
                  </a:lnTo>
                  <a:lnTo>
                    <a:pt x="0" y="17204"/>
                  </a:lnTo>
                  <a:lnTo>
                    <a:pt x="78" y="16306"/>
                  </a:lnTo>
                  <a:lnTo>
                    <a:pt x="391" y="15474"/>
                  </a:lnTo>
                  <a:lnTo>
                    <a:pt x="901" y="14742"/>
                  </a:lnTo>
                  <a:lnTo>
                    <a:pt x="1489" y="14076"/>
                  </a:lnTo>
                  <a:lnTo>
                    <a:pt x="2273" y="13544"/>
                  </a:lnTo>
                  <a:lnTo>
                    <a:pt x="3174" y="13144"/>
                  </a:lnTo>
                  <a:lnTo>
                    <a:pt x="4154" y="12878"/>
                  </a:lnTo>
                  <a:lnTo>
                    <a:pt x="5212" y="12778"/>
                  </a:lnTo>
                  <a:lnTo>
                    <a:pt x="18301" y="12778"/>
                  </a:lnTo>
                  <a:lnTo>
                    <a:pt x="19399" y="12878"/>
                  </a:lnTo>
                  <a:lnTo>
                    <a:pt x="20339" y="13144"/>
                  </a:lnTo>
                  <a:lnTo>
                    <a:pt x="21241" y="13544"/>
                  </a:lnTo>
                  <a:lnTo>
                    <a:pt x="21985" y="14076"/>
                  </a:lnTo>
                  <a:lnTo>
                    <a:pt x="22651" y="14742"/>
                  </a:lnTo>
                  <a:lnTo>
                    <a:pt x="23122" y="15474"/>
                  </a:lnTo>
                  <a:lnTo>
                    <a:pt x="23435" y="16306"/>
                  </a:lnTo>
                  <a:lnTo>
                    <a:pt x="23514" y="17204"/>
                  </a:lnTo>
                  <a:lnTo>
                    <a:pt x="23435" y="18103"/>
                  </a:lnTo>
                  <a:lnTo>
                    <a:pt x="23122" y="18901"/>
                  </a:lnTo>
                  <a:lnTo>
                    <a:pt x="22651" y="19667"/>
                  </a:lnTo>
                  <a:lnTo>
                    <a:pt x="21985" y="20332"/>
                  </a:lnTo>
                  <a:lnTo>
                    <a:pt x="21241" y="20831"/>
                  </a:lnTo>
                  <a:lnTo>
                    <a:pt x="20339" y="21264"/>
                  </a:lnTo>
                  <a:lnTo>
                    <a:pt x="19399" y="21530"/>
                  </a:lnTo>
                  <a:lnTo>
                    <a:pt x="18301" y="21597"/>
                  </a:lnTo>
                  <a:lnTo>
                    <a:pt x="10385" y="21597"/>
                  </a:lnTo>
                  <a:lnTo>
                    <a:pt x="10385" y="111181"/>
                  </a:lnTo>
                  <a:lnTo>
                    <a:pt x="109614" y="111181"/>
                  </a:lnTo>
                  <a:lnTo>
                    <a:pt x="109614" y="21597"/>
                  </a:lnTo>
                  <a:lnTo>
                    <a:pt x="81750" y="21597"/>
                  </a:lnTo>
                  <a:lnTo>
                    <a:pt x="80692" y="21530"/>
                  </a:lnTo>
                  <a:lnTo>
                    <a:pt x="79712" y="21264"/>
                  </a:lnTo>
                  <a:lnTo>
                    <a:pt x="78850" y="20831"/>
                  </a:lnTo>
                  <a:lnTo>
                    <a:pt x="78066" y="20332"/>
                  </a:lnTo>
                  <a:lnTo>
                    <a:pt x="77439" y="19667"/>
                  </a:lnTo>
                  <a:lnTo>
                    <a:pt x="76969" y="18901"/>
                  </a:lnTo>
                  <a:lnTo>
                    <a:pt x="76655" y="18103"/>
                  </a:lnTo>
                  <a:lnTo>
                    <a:pt x="76538" y="17204"/>
                  </a:lnTo>
                  <a:lnTo>
                    <a:pt x="76538" y="8851"/>
                  </a:lnTo>
                  <a:lnTo>
                    <a:pt x="43500" y="8851"/>
                  </a:lnTo>
                  <a:lnTo>
                    <a:pt x="43500" y="23227"/>
                  </a:lnTo>
                  <a:lnTo>
                    <a:pt x="70385" y="23227"/>
                  </a:lnTo>
                  <a:lnTo>
                    <a:pt x="71482" y="23294"/>
                  </a:lnTo>
                  <a:lnTo>
                    <a:pt x="72423" y="23527"/>
                  </a:lnTo>
                  <a:lnTo>
                    <a:pt x="73324" y="23993"/>
                  </a:lnTo>
                  <a:lnTo>
                    <a:pt x="74069" y="24492"/>
                  </a:lnTo>
                  <a:lnTo>
                    <a:pt x="74735" y="25158"/>
                  </a:lnTo>
                  <a:lnTo>
                    <a:pt x="75205" y="25923"/>
                  </a:lnTo>
                  <a:lnTo>
                    <a:pt x="75519" y="26722"/>
                  </a:lnTo>
                  <a:lnTo>
                    <a:pt x="75597" y="27620"/>
                  </a:lnTo>
                  <a:lnTo>
                    <a:pt x="75519" y="28519"/>
                  </a:lnTo>
                  <a:lnTo>
                    <a:pt x="75205" y="29351"/>
                  </a:lnTo>
                  <a:lnTo>
                    <a:pt x="74735" y="30083"/>
                  </a:lnTo>
                  <a:lnTo>
                    <a:pt x="74069" y="30715"/>
                  </a:lnTo>
                  <a:lnTo>
                    <a:pt x="73324" y="31281"/>
                  </a:lnTo>
                  <a:lnTo>
                    <a:pt x="72423" y="31680"/>
                  </a:lnTo>
                  <a:lnTo>
                    <a:pt x="71482" y="31946"/>
                  </a:lnTo>
                  <a:lnTo>
                    <a:pt x="70385" y="32046"/>
                  </a:lnTo>
                  <a:lnTo>
                    <a:pt x="38288" y="32046"/>
                  </a:lnTo>
                  <a:lnTo>
                    <a:pt x="37269" y="31946"/>
                  </a:lnTo>
                  <a:lnTo>
                    <a:pt x="36290" y="31680"/>
                  </a:lnTo>
                  <a:lnTo>
                    <a:pt x="35427" y="31281"/>
                  </a:lnTo>
                  <a:lnTo>
                    <a:pt x="34644" y="30715"/>
                  </a:lnTo>
                  <a:lnTo>
                    <a:pt x="33977" y="30083"/>
                  </a:lnTo>
                  <a:lnTo>
                    <a:pt x="33507" y="29351"/>
                  </a:lnTo>
                  <a:lnTo>
                    <a:pt x="33233" y="28519"/>
                  </a:lnTo>
                  <a:lnTo>
                    <a:pt x="33076" y="27620"/>
                  </a:lnTo>
                  <a:lnTo>
                    <a:pt x="33076" y="4425"/>
                  </a:lnTo>
                  <a:lnTo>
                    <a:pt x="33233" y="3527"/>
                  </a:lnTo>
                  <a:lnTo>
                    <a:pt x="33507" y="2695"/>
                  </a:lnTo>
                  <a:lnTo>
                    <a:pt x="33977" y="1930"/>
                  </a:lnTo>
                  <a:lnTo>
                    <a:pt x="34644" y="1297"/>
                  </a:lnTo>
                  <a:lnTo>
                    <a:pt x="35427" y="732"/>
                  </a:lnTo>
                  <a:lnTo>
                    <a:pt x="36290" y="332"/>
                  </a:lnTo>
                  <a:lnTo>
                    <a:pt x="37269" y="66"/>
                  </a:lnTo>
                  <a:lnTo>
                    <a:pt x="38288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6251575" y="4341813"/>
              <a:ext cx="1032000" cy="771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7704" y="0"/>
                  </a:moveTo>
                  <a:lnTo>
                    <a:pt x="110107" y="370"/>
                  </a:lnTo>
                  <a:lnTo>
                    <a:pt x="112326" y="1234"/>
                  </a:lnTo>
                  <a:lnTo>
                    <a:pt x="114453" y="2716"/>
                  </a:lnTo>
                  <a:lnTo>
                    <a:pt x="116394" y="4814"/>
                  </a:lnTo>
                  <a:lnTo>
                    <a:pt x="117966" y="7530"/>
                  </a:lnTo>
                  <a:lnTo>
                    <a:pt x="119075" y="10370"/>
                  </a:lnTo>
                  <a:lnTo>
                    <a:pt x="119722" y="13333"/>
                  </a:lnTo>
                  <a:lnTo>
                    <a:pt x="120000" y="16419"/>
                  </a:lnTo>
                  <a:lnTo>
                    <a:pt x="119722" y="19506"/>
                  </a:lnTo>
                  <a:lnTo>
                    <a:pt x="119075" y="22592"/>
                  </a:lnTo>
                  <a:lnTo>
                    <a:pt x="117873" y="25432"/>
                  </a:lnTo>
                  <a:lnTo>
                    <a:pt x="116394" y="28024"/>
                  </a:lnTo>
                  <a:lnTo>
                    <a:pt x="50477" y="115185"/>
                  </a:lnTo>
                  <a:lnTo>
                    <a:pt x="48536" y="117283"/>
                  </a:lnTo>
                  <a:lnTo>
                    <a:pt x="46409" y="118765"/>
                  </a:lnTo>
                  <a:lnTo>
                    <a:pt x="44191" y="119753"/>
                  </a:lnTo>
                  <a:lnTo>
                    <a:pt x="41879" y="120000"/>
                  </a:lnTo>
                  <a:lnTo>
                    <a:pt x="39383" y="119753"/>
                  </a:lnTo>
                  <a:lnTo>
                    <a:pt x="37164" y="118765"/>
                  </a:lnTo>
                  <a:lnTo>
                    <a:pt x="35038" y="117283"/>
                  </a:lnTo>
                  <a:lnTo>
                    <a:pt x="33097" y="115061"/>
                  </a:lnTo>
                  <a:lnTo>
                    <a:pt x="3513" y="75432"/>
                  </a:lnTo>
                  <a:lnTo>
                    <a:pt x="2033" y="72839"/>
                  </a:lnTo>
                  <a:lnTo>
                    <a:pt x="924" y="69876"/>
                  </a:lnTo>
                  <a:lnTo>
                    <a:pt x="184" y="66913"/>
                  </a:lnTo>
                  <a:lnTo>
                    <a:pt x="0" y="63827"/>
                  </a:lnTo>
                  <a:lnTo>
                    <a:pt x="184" y="60617"/>
                  </a:lnTo>
                  <a:lnTo>
                    <a:pt x="924" y="57530"/>
                  </a:lnTo>
                  <a:lnTo>
                    <a:pt x="2033" y="54691"/>
                  </a:lnTo>
                  <a:lnTo>
                    <a:pt x="3605" y="52098"/>
                  </a:lnTo>
                  <a:lnTo>
                    <a:pt x="5546" y="50123"/>
                  </a:lnTo>
                  <a:lnTo>
                    <a:pt x="7673" y="48641"/>
                  </a:lnTo>
                  <a:lnTo>
                    <a:pt x="9984" y="47654"/>
                  </a:lnTo>
                  <a:lnTo>
                    <a:pt x="12388" y="47407"/>
                  </a:lnTo>
                  <a:lnTo>
                    <a:pt x="14699" y="47654"/>
                  </a:lnTo>
                  <a:lnTo>
                    <a:pt x="16918" y="48641"/>
                  </a:lnTo>
                  <a:lnTo>
                    <a:pt x="19044" y="50123"/>
                  </a:lnTo>
                  <a:lnTo>
                    <a:pt x="20986" y="52345"/>
                  </a:lnTo>
                  <a:lnTo>
                    <a:pt x="41879" y="80493"/>
                  </a:lnTo>
                  <a:lnTo>
                    <a:pt x="99013" y="4814"/>
                  </a:lnTo>
                  <a:lnTo>
                    <a:pt x="100955" y="2592"/>
                  </a:lnTo>
                  <a:lnTo>
                    <a:pt x="103081" y="1111"/>
                  </a:lnTo>
                  <a:lnTo>
                    <a:pt x="105392" y="370"/>
                  </a:lnTo>
                  <a:lnTo>
                    <a:pt x="107704" y="0"/>
                  </a:lnTo>
                  <a:close/>
                </a:path>
              </a:pathLst>
            </a:custGeom>
            <a:solidFill>
              <a:srgbClr val="EE795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4" name="Google Shape;134;p16"/>
          <p:cNvSpPr txBox="1">
            <a:spLocks noGrp="1"/>
          </p:cNvSpPr>
          <p:nvPr>
            <p:ph type="body" idx="1"/>
          </p:nvPr>
        </p:nvSpPr>
        <p:spPr>
          <a:xfrm>
            <a:off x="434300" y="821025"/>
            <a:ext cx="8280300" cy="37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err="1"/>
              <a:t>Técnicas</a:t>
            </a:r>
            <a:r>
              <a:rPr lang="en-GB" sz="1800" b="1" dirty="0"/>
              <a:t> de DM:</a:t>
            </a:r>
            <a:endParaRPr sz="1800" dirty="0">
              <a:solidFill>
                <a:srgbClr val="1375B0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12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33375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1650"/>
              <a:buChar char="⇁"/>
            </a:pPr>
            <a:r>
              <a:rPr lang="en-GB" sz="1800" dirty="0" err="1">
                <a:solidFill>
                  <a:schemeClr val="accent5"/>
                </a:solidFill>
                <a:highlight>
                  <a:srgbClr val="FFFFFF"/>
                </a:highlight>
              </a:rPr>
              <a:t>Análise</a:t>
            </a:r>
            <a:r>
              <a:rPr lang="en-GB" sz="1800" dirty="0">
                <a:solidFill>
                  <a:schemeClr val="accent5"/>
                </a:solidFill>
                <a:highlight>
                  <a:srgbClr val="FFFFFF"/>
                </a:highlight>
              </a:rPr>
              <a:t> de </a:t>
            </a:r>
            <a:r>
              <a:rPr lang="en-GB" sz="1800" dirty="0" err="1">
                <a:solidFill>
                  <a:schemeClr val="accent5"/>
                </a:solidFill>
                <a:highlight>
                  <a:srgbClr val="FFFFFF"/>
                </a:highlight>
              </a:rPr>
              <a:t>Desvios</a:t>
            </a:r>
            <a:r>
              <a:rPr lang="en-GB" sz="1800" dirty="0">
                <a:solidFill>
                  <a:schemeClr val="accent5"/>
                </a:solidFill>
                <a:highlight>
                  <a:srgbClr val="FFFFFF"/>
                </a:highlight>
              </a:rPr>
              <a:t>:</a:t>
            </a:r>
            <a:endParaRPr sz="1800" dirty="0">
              <a:solidFill>
                <a:schemeClr val="accent5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GB" dirty="0"/>
              <a:t>Outlier: um </a:t>
            </a:r>
            <a:r>
              <a:rPr lang="en-GB" dirty="0" err="1"/>
              <a:t>objeto</a:t>
            </a:r>
            <a:r>
              <a:rPr lang="en-GB" dirty="0"/>
              <a:t> de dados que </a:t>
            </a:r>
            <a:r>
              <a:rPr lang="en-GB" dirty="0" err="1"/>
              <a:t>não</a:t>
            </a:r>
            <a:r>
              <a:rPr lang="en-GB" dirty="0"/>
              <a:t> </a:t>
            </a:r>
            <a:r>
              <a:rPr lang="en-GB" dirty="0" err="1"/>
              <a:t>está</a:t>
            </a:r>
            <a:r>
              <a:rPr lang="en-GB" dirty="0"/>
              <a:t> de </a:t>
            </a:r>
            <a:r>
              <a:rPr lang="en-GB" dirty="0" err="1"/>
              <a:t>acordo</a:t>
            </a:r>
            <a:r>
              <a:rPr lang="en-GB" dirty="0"/>
              <a:t> com o </a:t>
            </a:r>
            <a:r>
              <a:rPr lang="en-GB" dirty="0" err="1"/>
              <a:t>comportamento</a:t>
            </a:r>
            <a:r>
              <a:rPr lang="en-GB" dirty="0"/>
              <a:t> </a:t>
            </a:r>
            <a:r>
              <a:rPr lang="en-GB" dirty="0" err="1"/>
              <a:t>geral</a:t>
            </a:r>
            <a:r>
              <a:rPr lang="en-GB" dirty="0"/>
              <a:t> dos dados - </a:t>
            </a:r>
            <a:r>
              <a:rPr lang="en-GB" dirty="0" err="1"/>
              <a:t>Ruído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excepção</a:t>
            </a:r>
            <a:r>
              <a:rPr lang="en-GB" dirty="0"/>
              <a:t>? </a:t>
            </a:r>
            <a:r>
              <a:rPr lang="en-GB" dirty="0" err="1"/>
              <a:t>Não</a:t>
            </a:r>
            <a:r>
              <a:rPr lang="en-GB" dirty="0"/>
              <a:t>! </a:t>
            </a:r>
            <a:r>
              <a:rPr lang="en-GB" dirty="0" err="1"/>
              <a:t>útil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detecção</a:t>
            </a:r>
            <a:r>
              <a:rPr lang="en-GB" dirty="0"/>
              <a:t> de </a:t>
            </a:r>
            <a:r>
              <a:rPr lang="en-GB" dirty="0" err="1"/>
              <a:t>fraudes</a:t>
            </a:r>
            <a:r>
              <a:rPr lang="en-GB" dirty="0"/>
              <a:t>, </a:t>
            </a:r>
            <a:r>
              <a:rPr lang="en-GB" dirty="0" err="1"/>
              <a:t>análise</a:t>
            </a:r>
            <a:r>
              <a:rPr lang="en-GB" dirty="0"/>
              <a:t> de </a:t>
            </a:r>
            <a:r>
              <a:rPr lang="en-GB" dirty="0" err="1"/>
              <a:t>eventos</a:t>
            </a:r>
            <a:r>
              <a:rPr lang="en-GB" dirty="0"/>
              <a:t> </a:t>
            </a:r>
            <a:r>
              <a:rPr lang="en-GB" dirty="0" err="1"/>
              <a:t>raros</a:t>
            </a:r>
            <a:endParaRPr dirty="0"/>
          </a:p>
          <a:p>
            <a:pPr marL="0" lvl="0" indent="4572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dirty="0">
              <a:solidFill>
                <a:srgbClr val="595959"/>
              </a:solidFill>
            </a:endParaRPr>
          </a:p>
          <a:p>
            <a:pPr marL="457200" lvl="0" indent="-333375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1650"/>
              <a:buChar char="⇁"/>
            </a:pPr>
            <a:r>
              <a:rPr lang="en-GB" sz="1800" dirty="0" err="1">
                <a:solidFill>
                  <a:schemeClr val="accent5"/>
                </a:solidFill>
                <a:highlight>
                  <a:srgbClr val="FFFFFF"/>
                </a:highlight>
              </a:rPr>
              <a:t>Análise</a:t>
            </a:r>
            <a:r>
              <a:rPr lang="en-GB" sz="1800" dirty="0">
                <a:solidFill>
                  <a:schemeClr val="accent5"/>
                </a:solidFill>
                <a:highlight>
                  <a:srgbClr val="FFFFFF"/>
                </a:highlight>
              </a:rPr>
              <a:t> de </a:t>
            </a:r>
            <a:r>
              <a:rPr lang="en-GB" sz="1800" dirty="0" err="1">
                <a:solidFill>
                  <a:schemeClr val="accent5"/>
                </a:solidFill>
                <a:highlight>
                  <a:srgbClr val="FFFFFF"/>
                </a:highlight>
              </a:rPr>
              <a:t>tendências</a:t>
            </a:r>
            <a:r>
              <a:rPr lang="en-GB" sz="1800" dirty="0">
                <a:solidFill>
                  <a:schemeClr val="accent5"/>
                </a:solidFill>
                <a:highlight>
                  <a:srgbClr val="FFFFFF"/>
                </a:highlight>
              </a:rPr>
              <a:t> e </a:t>
            </a:r>
            <a:r>
              <a:rPr lang="en-GB" sz="1800" dirty="0" err="1">
                <a:solidFill>
                  <a:schemeClr val="accent5"/>
                </a:solidFill>
                <a:highlight>
                  <a:srgbClr val="FFFFFF"/>
                </a:highlight>
              </a:rPr>
              <a:t>evolução</a:t>
            </a:r>
            <a:r>
              <a:rPr lang="en-GB" sz="1800" dirty="0">
                <a:solidFill>
                  <a:schemeClr val="accent5"/>
                </a:solidFill>
                <a:highlight>
                  <a:srgbClr val="FFFFFF"/>
                </a:highlight>
              </a:rPr>
              <a:t>:</a:t>
            </a:r>
            <a:endParaRPr sz="1800" dirty="0">
              <a:solidFill>
                <a:schemeClr val="accent5"/>
              </a:solidFill>
              <a:highlight>
                <a:srgbClr val="FFFFFF"/>
              </a:highlight>
            </a:endParaRPr>
          </a:p>
          <a:p>
            <a:pPr marL="0" lvl="0" indent="4572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595959"/>
                </a:solidFill>
              </a:rPr>
              <a:t>Tendência</a:t>
            </a:r>
            <a:r>
              <a:rPr lang="en-GB" dirty="0">
                <a:solidFill>
                  <a:srgbClr val="595959"/>
                </a:solidFill>
              </a:rPr>
              <a:t> e </a:t>
            </a:r>
            <a:r>
              <a:rPr lang="en-GB" dirty="0" err="1">
                <a:solidFill>
                  <a:srgbClr val="595959"/>
                </a:solidFill>
              </a:rPr>
              <a:t>desvio</a:t>
            </a:r>
            <a:r>
              <a:rPr lang="en-GB" dirty="0">
                <a:solidFill>
                  <a:srgbClr val="595959"/>
                </a:solidFill>
              </a:rPr>
              <a:t>: </a:t>
            </a:r>
            <a:r>
              <a:rPr lang="en-GB" dirty="0" err="1">
                <a:solidFill>
                  <a:srgbClr val="595959"/>
                </a:solidFill>
              </a:rPr>
              <a:t>análise</a:t>
            </a:r>
            <a:r>
              <a:rPr lang="en-GB" dirty="0">
                <a:solidFill>
                  <a:srgbClr val="595959"/>
                </a:solidFill>
              </a:rPr>
              <a:t> de </a:t>
            </a:r>
            <a:r>
              <a:rPr lang="en-GB" dirty="0" err="1">
                <a:solidFill>
                  <a:srgbClr val="595959"/>
                </a:solidFill>
              </a:rPr>
              <a:t>regressão</a:t>
            </a:r>
            <a:endParaRPr dirty="0">
              <a:solidFill>
                <a:srgbClr val="595959"/>
              </a:solidFill>
            </a:endParaRPr>
          </a:p>
          <a:p>
            <a:pPr marL="0" lvl="0" indent="4572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595959"/>
                </a:solidFill>
              </a:rPr>
              <a:t>Mineração</a:t>
            </a:r>
            <a:r>
              <a:rPr lang="en-GB" dirty="0">
                <a:solidFill>
                  <a:srgbClr val="595959"/>
                </a:solidFill>
              </a:rPr>
              <a:t> de </a:t>
            </a:r>
            <a:r>
              <a:rPr lang="en-GB" dirty="0" err="1">
                <a:solidFill>
                  <a:srgbClr val="595959"/>
                </a:solidFill>
              </a:rPr>
              <a:t>padrões</a:t>
            </a:r>
            <a:r>
              <a:rPr lang="en-GB" dirty="0">
                <a:solidFill>
                  <a:srgbClr val="595959"/>
                </a:solidFill>
              </a:rPr>
              <a:t> </a:t>
            </a:r>
            <a:r>
              <a:rPr lang="en-GB" dirty="0" err="1">
                <a:solidFill>
                  <a:srgbClr val="595959"/>
                </a:solidFill>
              </a:rPr>
              <a:t>sequenciais</a:t>
            </a:r>
            <a:r>
              <a:rPr lang="en-GB" dirty="0">
                <a:solidFill>
                  <a:srgbClr val="595959"/>
                </a:solidFill>
              </a:rPr>
              <a:t>, </a:t>
            </a:r>
            <a:r>
              <a:rPr lang="en-GB" dirty="0" err="1">
                <a:solidFill>
                  <a:srgbClr val="595959"/>
                </a:solidFill>
              </a:rPr>
              <a:t>análise</a:t>
            </a:r>
            <a:r>
              <a:rPr lang="en-GB" dirty="0">
                <a:solidFill>
                  <a:srgbClr val="595959"/>
                </a:solidFill>
              </a:rPr>
              <a:t> de </a:t>
            </a:r>
            <a:r>
              <a:rPr lang="en-GB" dirty="0" err="1">
                <a:solidFill>
                  <a:srgbClr val="595959"/>
                </a:solidFill>
              </a:rPr>
              <a:t>periodicidade</a:t>
            </a:r>
            <a:endParaRPr dirty="0">
              <a:solidFill>
                <a:srgbClr val="595959"/>
              </a:solidFill>
            </a:endParaRPr>
          </a:p>
          <a:p>
            <a:pPr marL="0" lvl="0" indent="457200" algn="l" rtl="0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GB" dirty="0" err="1">
                <a:solidFill>
                  <a:srgbClr val="595959"/>
                </a:solidFill>
              </a:rPr>
              <a:t>Análise</a:t>
            </a:r>
            <a:r>
              <a:rPr lang="en-GB" dirty="0">
                <a:solidFill>
                  <a:srgbClr val="595959"/>
                </a:solidFill>
              </a:rPr>
              <a:t> </a:t>
            </a:r>
            <a:r>
              <a:rPr lang="en-GB" dirty="0" err="1">
                <a:solidFill>
                  <a:srgbClr val="595959"/>
                </a:solidFill>
              </a:rPr>
              <a:t>baseada</a:t>
            </a:r>
            <a:r>
              <a:rPr lang="en-GB" dirty="0">
                <a:solidFill>
                  <a:srgbClr val="595959"/>
                </a:solidFill>
              </a:rPr>
              <a:t> </a:t>
            </a:r>
            <a:r>
              <a:rPr lang="en-GB" dirty="0" err="1">
                <a:solidFill>
                  <a:srgbClr val="595959"/>
                </a:solidFill>
              </a:rPr>
              <a:t>na</a:t>
            </a:r>
            <a:r>
              <a:rPr lang="en-GB" dirty="0">
                <a:solidFill>
                  <a:srgbClr val="595959"/>
                </a:solidFill>
              </a:rPr>
              <a:t> </a:t>
            </a:r>
            <a:r>
              <a:rPr lang="en-GB" dirty="0" err="1">
                <a:solidFill>
                  <a:srgbClr val="595959"/>
                </a:solidFill>
              </a:rPr>
              <a:t>similaridade</a:t>
            </a:r>
            <a:endParaRPr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566579"/>
                </a:solidFill>
              </a:rPr>
              <a:t>CRISP-DM</a:t>
            </a:r>
            <a:endParaRPr dirty="0">
              <a:solidFill>
                <a:srgbClr val="566579"/>
              </a:solidFill>
            </a:endParaRPr>
          </a:p>
        </p:txBody>
      </p:sp>
      <p:sp>
        <p:nvSpPr>
          <p:cNvPr id="141" name="Google Shape;141;p17"/>
          <p:cNvSpPr/>
          <p:nvPr/>
        </p:nvSpPr>
        <p:spPr>
          <a:xfrm>
            <a:off x="2898196" y="2373596"/>
            <a:ext cx="396300" cy="39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144" y="27277"/>
                </a:moveTo>
                <a:cubicBezTo>
                  <a:pt x="42216" y="27277"/>
                  <a:pt x="27469" y="41927"/>
                  <a:pt x="27469" y="59855"/>
                </a:cubicBezTo>
                <a:cubicBezTo>
                  <a:pt x="27469" y="77879"/>
                  <a:pt x="42216" y="92530"/>
                  <a:pt x="60144" y="92530"/>
                </a:cubicBezTo>
                <a:cubicBezTo>
                  <a:pt x="78072" y="92530"/>
                  <a:pt x="92722" y="77879"/>
                  <a:pt x="92722" y="59855"/>
                </a:cubicBezTo>
                <a:cubicBezTo>
                  <a:pt x="92722" y="41927"/>
                  <a:pt x="78072" y="27277"/>
                  <a:pt x="60144" y="27277"/>
                </a:cubicBezTo>
                <a:close/>
                <a:moveTo>
                  <a:pt x="60144" y="32674"/>
                </a:moveTo>
                <a:cubicBezTo>
                  <a:pt x="69397" y="32674"/>
                  <a:pt x="77493" y="37301"/>
                  <a:pt x="82409" y="44337"/>
                </a:cubicBezTo>
                <a:lnTo>
                  <a:pt x="68048" y="52530"/>
                </a:lnTo>
                <a:cubicBezTo>
                  <a:pt x="66120" y="50409"/>
                  <a:pt x="63132" y="49253"/>
                  <a:pt x="60144" y="49253"/>
                </a:cubicBezTo>
                <a:cubicBezTo>
                  <a:pt x="57156" y="49253"/>
                  <a:pt x="54168" y="50602"/>
                  <a:pt x="52240" y="52530"/>
                </a:cubicBezTo>
                <a:lnTo>
                  <a:pt x="37783" y="44337"/>
                </a:lnTo>
                <a:cubicBezTo>
                  <a:pt x="42698" y="37301"/>
                  <a:pt x="50891" y="32674"/>
                  <a:pt x="60144" y="32674"/>
                </a:cubicBezTo>
                <a:close/>
                <a:moveTo>
                  <a:pt x="57445" y="87132"/>
                </a:moveTo>
                <a:cubicBezTo>
                  <a:pt x="43566" y="85686"/>
                  <a:pt x="32963" y="74024"/>
                  <a:pt x="32963" y="59855"/>
                </a:cubicBezTo>
                <a:cubicBezTo>
                  <a:pt x="32963" y="56096"/>
                  <a:pt x="33734" y="52530"/>
                  <a:pt x="35084" y="48963"/>
                </a:cubicBezTo>
                <a:lnTo>
                  <a:pt x="49542" y="57156"/>
                </a:lnTo>
                <a:cubicBezTo>
                  <a:pt x="49253" y="58024"/>
                  <a:pt x="49253" y="59084"/>
                  <a:pt x="49253" y="59855"/>
                </a:cubicBezTo>
                <a:cubicBezTo>
                  <a:pt x="49253" y="65060"/>
                  <a:pt x="52819" y="69108"/>
                  <a:pt x="57445" y="70457"/>
                </a:cubicBezTo>
                <a:lnTo>
                  <a:pt x="57445" y="87132"/>
                </a:lnTo>
                <a:close/>
                <a:moveTo>
                  <a:pt x="54650" y="59855"/>
                </a:moveTo>
                <a:cubicBezTo>
                  <a:pt x="54650" y="56867"/>
                  <a:pt x="57156" y="54457"/>
                  <a:pt x="60144" y="54457"/>
                </a:cubicBezTo>
                <a:cubicBezTo>
                  <a:pt x="63132" y="54457"/>
                  <a:pt x="65542" y="56867"/>
                  <a:pt x="65542" y="59855"/>
                </a:cubicBezTo>
                <a:cubicBezTo>
                  <a:pt x="65542" y="62843"/>
                  <a:pt x="63132" y="65349"/>
                  <a:pt x="60144" y="65349"/>
                </a:cubicBezTo>
                <a:cubicBezTo>
                  <a:pt x="57156" y="65349"/>
                  <a:pt x="54650" y="62843"/>
                  <a:pt x="54650" y="59855"/>
                </a:cubicBezTo>
                <a:close/>
                <a:moveTo>
                  <a:pt x="87325" y="59855"/>
                </a:moveTo>
                <a:cubicBezTo>
                  <a:pt x="87325" y="74024"/>
                  <a:pt x="76722" y="85493"/>
                  <a:pt x="62843" y="87132"/>
                </a:cubicBezTo>
                <a:lnTo>
                  <a:pt x="62843" y="70457"/>
                </a:lnTo>
                <a:cubicBezTo>
                  <a:pt x="67469" y="69397"/>
                  <a:pt x="71036" y="65060"/>
                  <a:pt x="71036" y="59855"/>
                </a:cubicBezTo>
                <a:cubicBezTo>
                  <a:pt x="71036" y="59084"/>
                  <a:pt x="70746" y="58024"/>
                  <a:pt x="70746" y="57156"/>
                </a:cubicBezTo>
                <a:lnTo>
                  <a:pt x="85108" y="48963"/>
                </a:lnTo>
                <a:cubicBezTo>
                  <a:pt x="86554" y="52530"/>
                  <a:pt x="87325" y="56096"/>
                  <a:pt x="87325" y="59855"/>
                </a:cubicBezTo>
                <a:close/>
                <a:moveTo>
                  <a:pt x="115855" y="47903"/>
                </a:moveTo>
                <a:lnTo>
                  <a:pt x="110168" y="46554"/>
                </a:lnTo>
                <a:cubicBezTo>
                  <a:pt x="109108" y="42216"/>
                  <a:pt x="107180" y="37879"/>
                  <a:pt x="104963" y="34024"/>
                </a:cubicBezTo>
                <a:lnTo>
                  <a:pt x="107951" y="28915"/>
                </a:lnTo>
                <a:cubicBezTo>
                  <a:pt x="108819" y="26987"/>
                  <a:pt x="109590" y="24771"/>
                  <a:pt x="107951" y="23132"/>
                </a:cubicBezTo>
                <a:lnTo>
                  <a:pt x="96867" y="12048"/>
                </a:lnTo>
                <a:cubicBezTo>
                  <a:pt x="96000" y="11180"/>
                  <a:pt x="95228" y="10891"/>
                  <a:pt x="94361" y="10891"/>
                </a:cubicBezTo>
                <a:cubicBezTo>
                  <a:pt x="93301" y="10891"/>
                  <a:pt x="92240" y="11469"/>
                  <a:pt x="91180" y="12048"/>
                </a:cubicBezTo>
                <a:lnTo>
                  <a:pt x="85975" y="15036"/>
                </a:lnTo>
                <a:cubicBezTo>
                  <a:pt x="82120" y="12819"/>
                  <a:pt x="77783" y="10891"/>
                  <a:pt x="73445" y="9831"/>
                </a:cubicBezTo>
                <a:lnTo>
                  <a:pt x="72096" y="4144"/>
                </a:lnTo>
                <a:cubicBezTo>
                  <a:pt x="71518" y="2216"/>
                  <a:pt x="70168" y="0"/>
                  <a:pt x="68048" y="0"/>
                </a:cubicBezTo>
                <a:lnTo>
                  <a:pt x="51951" y="0"/>
                </a:lnTo>
                <a:cubicBezTo>
                  <a:pt x="49831" y="0"/>
                  <a:pt x="48385" y="1927"/>
                  <a:pt x="47903" y="4144"/>
                </a:cubicBezTo>
                <a:lnTo>
                  <a:pt x="46554" y="9831"/>
                </a:lnTo>
                <a:cubicBezTo>
                  <a:pt x="42216" y="10891"/>
                  <a:pt x="37783" y="12819"/>
                  <a:pt x="34024" y="15036"/>
                </a:cubicBezTo>
                <a:lnTo>
                  <a:pt x="28819" y="12048"/>
                </a:lnTo>
                <a:cubicBezTo>
                  <a:pt x="28048" y="11469"/>
                  <a:pt x="26698" y="10891"/>
                  <a:pt x="25542" y="10891"/>
                </a:cubicBezTo>
                <a:cubicBezTo>
                  <a:pt x="24771" y="10891"/>
                  <a:pt x="23903" y="11180"/>
                  <a:pt x="23132" y="12048"/>
                </a:cubicBezTo>
                <a:lnTo>
                  <a:pt x="11951" y="23132"/>
                </a:lnTo>
                <a:cubicBezTo>
                  <a:pt x="10313" y="24771"/>
                  <a:pt x="11180" y="26987"/>
                  <a:pt x="11951" y="28915"/>
                </a:cubicBezTo>
                <a:lnTo>
                  <a:pt x="14939" y="34024"/>
                </a:lnTo>
                <a:cubicBezTo>
                  <a:pt x="12819" y="37879"/>
                  <a:pt x="10891" y="42216"/>
                  <a:pt x="9831" y="46554"/>
                </a:cubicBezTo>
                <a:lnTo>
                  <a:pt x="4048" y="47903"/>
                </a:lnTo>
                <a:cubicBezTo>
                  <a:pt x="2216" y="48481"/>
                  <a:pt x="0" y="49831"/>
                  <a:pt x="0" y="51951"/>
                </a:cubicBezTo>
                <a:lnTo>
                  <a:pt x="0" y="68048"/>
                </a:lnTo>
                <a:cubicBezTo>
                  <a:pt x="0" y="70265"/>
                  <a:pt x="1927" y="71325"/>
                  <a:pt x="4048" y="72096"/>
                </a:cubicBezTo>
                <a:lnTo>
                  <a:pt x="9831" y="73445"/>
                </a:lnTo>
                <a:cubicBezTo>
                  <a:pt x="10891" y="77879"/>
                  <a:pt x="12819" y="82216"/>
                  <a:pt x="14939" y="85975"/>
                </a:cubicBezTo>
                <a:lnTo>
                  <a:pt x="11951" y="91180"/>
                </a:lnTo>
                <a:cubicBezTo>
                  <a:pt x="10891" y="92819"/>
                  <a:pt x="10313" y="95228"/>
                  <a:pt x="11951" y="96867"/>
                </a:cubicBezTo>
                <a:lnTo>
                  <a:pt x="23132" y="108048"/>
                </a:lnTo>
                <a:cubicBezTo>
                  <a:pt x="23903" y="108819"/>
                  <a:pt x="24771" y="108819"/>
                  <a:pt x="25542" y="108819"/>
                </a:cubicBezTo>
                <a:cubicBezTo>
                  <a:pt x="26698" y="108819"/>
                  <a:pt x="27759" y="108337"/>
                  <a:pt x="28819" y="108048"/>
                </a:cubicBezTo>
                <a:lnTo>
                  <a:pt x="34024" y="105060"/>
                </a:lnTo>
                <a:cubicBezTo>
                  <a:pt x="37783" y="107180"/>
                  <a:pt x="42216" y="109108"/>
                  <a:pt x="46554" y="110168"/>
                </a:cubicBezTo>
                <a:lnTo>
                  <a:pt x="47903" y="115951"/>
                </a:lnTo>
                <a:cubicBezTo>
                  <a:pt x="48385" y="117783"/>
                  <a:pt x="49831" y="120000"/>
                  <a:pt x="51951" y="120000"/>
                </a:cubicBezTo>
                <a:lnTo>
                  <a:pt x="68048" y="120000"/>
                </a:lnTo>
                <a:cubicBezTo>
                  <a:pt x="70168" y="120000"/>
                  <a:pt x="71228" y="118072"/>
                  <a:pt x="72096" y="115951"/>
                </a:cubicBezTo>
                <a:lnTo>
                  <a:pt x="73445" y="110168"/>
                </a:lnTo>
                <a:cubicBezTo>
                  <a:pt x="77783" y="109108"/>
                  <a:pt x="82120" y="107180"/>
                  <a:pt x="85975" y="105060"/>
                </a:cubicBezTo>
                <a:lnTo>
                  <a:pt x="91180" y="108048"/>
                </a:lnTo>
                <a:cubicBezTo>
                  <a:pt x="92240" y="108626"/>
                  <a:pt x="93301" y="108819"/>
                  <a:pt x="94361" y="108819"/>
                </a:cubicBezTo>
                <a:cubicBezTo>
                  <a:pt x="95228" y="108819"/>
                  <a:pt x="96000" y="108626"/>
                  <a:pt x="96867" y="108048"/>
                </a:cubicBezTo>
                <a:lnTo>
                  <a:pt x="107951" y="96867"/>
                </a:lnTo>
                <a:cubicBezTo>
                  <a:pt x="109590" y="95228"/>
                  <a:pt x="109108" y="93108"/>
                  <a:pt x="107951" y="91180"/>
                </a:cubicBezTo>
                <a:lnTo>
                  <a:pt x="104963" y="85975"/>
                </a:lnTo>
                <a:cubicBezTo>
                  <a:pt x="107180" y="82216"/>
                  <a:pt x="109108" y="77879"/>
                  <a:pt x="110168" y="73445"/>
                </a:cubicBezTo>
                <a:lnTo>
                  <a:pt x="115855" y="72096"/>
                </a:lnTo>
                <a:cubicBezTo>
                  <a:pt x="117783" y="71614"/>
                  <a:pt x="120000" y="70265"/>
                  <a:pt x="120000" y="68048"/>
                </a:cubicBezTo>
                <a:lnTo>
                  <a:pt x="120000" y="51951"/>
                </a:lnTo>
                <a:cubicBezTo>
                  <a:pt x="120000" y="49831"/>
                  <a:pt x="118072" y="48481"/>
                  <a:pt x="115855" y="47903"/>
                </a:cubicBezTo>
                <a:close/>
                <a:moveTo>
                  <a:pt x="114506" y="66698"/>
                </a:moveTo>
                <a:lnTo>
                  <a:pt x="114506" y="66698"/>
                </a:lnTo>
                <a:lnTo>
                  <a:pt x="108819" y="68048"/>
                </a:lnTo>
                <a:cubicBezTo>
                  <a:pt x="106891" y="68626"/>
                  <a:pt x="105253" y="69975"/>
                  <a:pt x="104963" y="71903"/>
                </a:cubicBezTo>
                <a:cubicBezTo>
                  <a:pt x="103903" y="75662"/>
                  <a:pt x="102265" y="79518"/>
                  <a:pt x="100337" y="82987"/>
                </a:cubicBezTo>
                <a:cubicBezTo>
                  <a:pt x="99277" y="84626"/>
                  <a:pt x="99277" y="86843"/>
                  <a:pt x="100337" y="88481"/>
                </a:cubicBezTo>
                <a:lnTo>
                  <a:pt x="103421" y="93301"/>
                </a:lnTo>
                <a:lnTo>
                  <a:pt x="93879" y="102843"/>
                </a:lnTo>
                <a:lnTo>
                  <a:pt x="93879" y="102843"/>
                </a:lnTo>
                <a:lnTo>
                  <a:pt x="88963" y="99855"/>
                </a:lnTo>
                <a:cubicBezTo>
                  <a:pt x="88096" y="99373"/>
                  <a:pt x="87036" y="99084"/>
                  <a:pt x="86265" y="99084"/>
                </a:cubicBezTo>
                <a:cubicBezTo>
                  <a:pt x="85397" y="99084"/>
                  <a:pt x="84337" y="99373"/>
                  <a:pt x="83469" y="99855"/>
                </a:cubicBezTo>
                <a:cubicBezTo>
                  <a:pt x="80000" y="101783"/>
                  <a:pt x="76144" y="103421"/>
                  <a:pt x="72385" y="104481"/>
                </a:cubicBezTo>
                <a:cubicBezTo>
                  <a:pt x="70457" y="105060"/>
                  <a:pt x="69108" y="106409"/>
                  <a:pt x="68530" y="108337"/>
                </a:cubicBezTo>
                <a:lnTo>
                  <a:pt x="67180" y="114024"/>
                </a:lnTo>
                <a:lnTo>
                  <a:pt x="67180" y="114024"/>
                </a:lnTo>
                <a:lnTo>
                  <a:pt x="53879" y="114024"/>
                </a:lnTo>
                <a:lnTo>
                  <a:pt x="52530" y="108337"/>
                </a:lnTo>
                <a:cubicBezTo>
                  <a:pt x="51951" y="106409"/>
                  <a:pt x="50602" y="104771"/>
                  <a:pt x="48674" y="104481"/>
                </a:cubicBezTo>
                <a:cubicBezTo>
                  <a:pt x="44915" y="103421"/>
                  <a:pt x="41060" y="101783"/>
                  <a:pt x="37590" y="99855"/>
                </a:cubicBezTo>
                <a:cubicBezTo>
                  <a:pt x="36722" y="99373"/>
                  <a:pt x="35662" y="99084"/>
                  <a:pt x="34795" y="99084"/>
                </a:cubicBezTo>
                <a:cubicBezTo>
                  <a:pt x="33734" y="99084"/>
                  <a:pt x="32963" y="99373"/>
                  <a:pt x="32096" y="99855"/>
                </a:cubicBezTo>
                <a:lnTo>
                  <a:pt x="27180" y="102843"/>
                </a:lnTo>
                <a:lnTo>
                  <a:pt x="27180" y="102843"/>
                </a:lnTo>
                <a:lnTo>
                  <a:pt x="17734" y="93301"/>
                </a:lnTo>
                <a:lnTo>
                  <a:pt x="20722" y="88481"/>
                </a:lnTo>
                <a:cubicBezTo>
                  <a:pt x="21783" y="86843"/>
                  <a:pt x="21783" y="84626"/>
                  <a:pt x="20722" y="82987"/>
                </a:cubicBezTo>
                <a:cubicBezTo>
                  <a:pt x="18506" y="79518"/>
                  <a:pt x="17156" y="75662"/>
                  <a:pt x="16096" y="71903"/>
                </a:cubicBezTo>
                <a:cubicBezTo>
                  <a:pt x="15518" y="69975"/>
                  <a:pt x="14168" y="68626"/>
                  <a:pt x="12240" y="68048"/>
                </a:cubicBezTo>
                <a:lnTo>
                  <a:pt x="6843" y="66698"/>
                </a:lnTo>
                <a:lnTo>
                  <a:pt x="6843" y="66698"/>
                </a:lnTo>
                <a:lnTo>
                  <a:pt x="6843" y="53397"/>
                </a:lnTo>
                <a:lnTo>
                  <a:pt x="12530" y="51951"/>
                </a:lnTo>
                <a:cubicBezTo>
                  <a:pt x="14457" y="51469"/>
                  <a:pt x="16096" y="50120"/>
                  <a:pt x="16289" y="48192"/>
                </a:cubicBezTo>
                <a:cubicBezTo>
                  <a:pt x="17445" y="44337"/>
                  <a:pt x="19084" y="40578"/>
                  <a:pt x="20915" y="37012"/>
                </a:cubicBezTo>
                <a:cubicBezTo>
                  <a:pt x="22072" y="35373"/>
                  <a:pt x="22072" y="33253"/>
                  <a:pt x="20915" y="31614"/>
                </a:cubicBezTo>
                <a:lnTo>
                  <a:pt x="17927" y="26698"/>
                </a:lnTo>
                <a:lnTo>
                  <a:pt x="17927" y="26698"/>
                </a:lnTo>
                <a:lnTo>
                  <a:pt x="27469" y="17156"/>
                </a:lnTo>
                <a:lnTo>
                  <a:pt x="32385" y="20144"/>
                </a:lnTo>
                <a:cubicBezTo>
                  <a:pt x="33156" y="20722"/>
                  <a:pt x="34313" y="21012"/>
                  <a:pt x="35084" y="21012"/>
                </a:cubicBezTo>
                <a:cubicBezTo>
                  <a:pt x="35951" y="21012"/>
                  <a:pt x="37012" y="20722"/>
                  <a:pt x="37783" y="20144"/>
                </a:cubicBezTo>
                <a:cubicBezTo>
                  <a:pt x="41349" y="18313"/>
                  <a:pt x="45204" y="16674"/>
                  <a:pt x="48963" y="15518"/>
                </a:cubicBezTo>
                <a:cubicBezTo>
                  <a:pt x="50891" y="15036"/>
                  <a:pt x="52240" y="13686"/>
                  <a:pt x="52819" y="11759"/>
                </a:cubicBezTo>
                <a:lnTo>
                  <a:pt x="54168" y="6072"/>
                </a:lnTo>
                <a:lnTo>
                  <a:pt x="67469" y="6072"/>
                </a:lnTo>
                <a:lnTo>
                  <a:pt x="67469" y="6072"/>
                </a:lnTo>
                <a:lnTo>
                  <a:pt x="68819" y="11759"/>
                </a:lnTo>
                <a:cubicBezTo>
                  <a:pt x="69397" y="13686"/>
                  <a:pt x="70746" y="15228"/>
                  <a:pt x="72674" y="15518"/>
                </a:cubicBezTo>
                <a:cubicBezTo>
                  <a:pt x="76433" y="16674"/>
                  <a:pt x="80289" y="18313"/>
                  <a:pt x="83759" y="20144"/>
                </a:cubicBezTo>
                <a:cubicBezTo>
                  <a:pt x="84626" y="20722"/>
                  <a:pt x="85686" y="21012"/>
                  <a:pt x="86554" y="21012"/>
                </a:cubicBezTo>
                <a:cubicBezTo>
                  <a:pt x="87614" y="21012"/>
                  <a:pt x="88385" y="20722"/>
                  <a:pt x="89253" y="20144"/>
                </a:cubicBezTo>
                <a:lnTo>
                  <a:pt x="94168" y="17156"/>
                </a:lnTo>
                <a:lnTo>
                  <a:pt x="103614" y="26698"/>
                </a:lnTo>
                <a:lnTo>
                  <a:pt x="103614" y="26698"/>
                </a:lnTo>
                <a:lnTo>
                  <a:pt x="100626" y="31614"/>
                </a:lnTo>
                <a:cubicBezTo>
                  <a:pt x="99566" y="33253"/>
                  <a:pt x="99566" y="35373"/>
                  <a:pt x="100626" y="37012"/>
                </a:cubicBezTo>
                <a:cubicBezTo>
                  <a:pt x="102554" y="40578"/>
                  <a:pt x="104192" y="44337"/>
                  <a:pt x="105253" y="48192"/>
                </a:cubicBezTo>
                <a:cubicBezTo>
                  <a:pt x="105831" y="50120"/>
                  <a:pt x="107180" y="51469"/>
                  <a:pt x="109108" y="51951"/>
                </a:cubicBezTo>
                <a:lnTo>
                  <a:pt x="114795" y="53397"/>
                </a:lnTo>
                <a:lnTo>
                  <a:pt x="114795" y="66698"/>
                </a:lnTo>
                <a:lnTo>
                  <a:pt x="114506" y="66698"/>
                </a:lnTo>
                <a:close/>
              </a:path>
            </a:pathLst>
          </a:custGeom>
          <a:solidFill>
            <a:srgbClr val="EE795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68B29776-91B0-4795-ABF1-AF3009875D8E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1159</Words>
  <Application>Microsoft Office PowerPoint</Application>
  <PresentationFormat>Apresentação na tela (16:9)</PresentationFormat>
  <Paragraphs>202</Paragraphs>
  <Slides>26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0" baseType="lpstr">
      <vt:lpstr>Arial</vt:lpstr>
      <vt:lpstr>Calibri</vt:lpstr>
      <vt:lpstr>NewsGotT</vt:lpstr>
      <vt:lpstr>Simple Light</vt:lpstr>
      <vt:lpstr>Apresentação do PowerPoint</vt:lpstr>
      <vt:lpstr>Plano de Aula - PL01</vt:lpstr>
      <vt:lpstr>Data Mining</vt:lpstr>
      <vt:lpstr>Data Mining</vt:lpstr>
      <vt:lpstr>Data Mining</vt:lpstr>
      <vt:lpstr>Data Mining</vt:lpstr>
      <vt:lpstr>Data Mining</vt:lpstr>
      <vt:lpstr>Data Mining</vt:lpstr>
      <vt:lpstr>CRISP-DM</vt:lpstr>
      <vt:lpstr>CRISP-DM</vt:lpstr>
      <vt:lpstr>CRISP-DM</vt:lpstr>
      <vt:lpstr>CRISP-DM</vt:lpstr>
      <vt:lpstr>CRISP-DM</vt:lpstr>
      <vt:lpstr>CRISP-DM</vt:lpstr>
      <vt:lpstr>CRISP-DM</vt:lpstr>
      <vt:lpstr>CRISP-DM</vt:lpstr>
      <vt:lpstr>CRISP-DM</vt:lpstr>
      <vt:lpstr>CRISP-DM</vt:lpstr>
      <vt:lpstr>CRISP-DM</vt:lpstr>
      <vt:lpstr>CRISP-DM</vt:lpstr>
      <vt:lpstr>CRISP-DM</vt:lpstr>
      <vt:lpstr>CRISP-DM</vt:lpstr>
      <vt:lpstr>CRISP-DM</vt:lpstr>
      <vt:lpstr>CRISP-DM</vt:lpstr>
      <vt:lpstr>Ficha de Exercícios 01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aec_pl01</dc:title>
  <dc:creator>hp</dc:creator>
  <cp:keywords>Slides</cp:keywords>
  <cp:lastModifiedBy>hp</cp:lastModifiedBy>
  <cp:revision>1</cp:revision>
  <dcterms:modified xsi:type="dcterms:W3CDTF">2021-10-19T22:06:56Z</dcterms:modified>
</cp:coreProperties>
</file>