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160B-AAC9-BC43-B9E0-EE75580D587E}" type="datetimeFigureOut">
              <a:rPr lang="en-US" smtClean="0"/>
              <a:t>04/10/14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A637-89C6-E940-AA14-3B675743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160B-AAC9-BC43-B9E0-EE75580D587E}" type="datetimeFigureOut">
              <a:rPr lang="en-US" smtClean="0"/>
              <a:t>04/10/14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A637-89C6-E940-AA14-3B675743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73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160B-AAC9-BC43-B9E0-EE75580D587E}" type="datetimeFigureOut">
              <a:rPr lang="en-US" smtClean="0"/>
              <a:t>04/10/14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A637-89C6-E940-AA14-3B675743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72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160B-AAC9-BC43-B9E0-EE75580D587E}" type="datetimeFigureOut">
              <a:rPr lang="en-US" smtClean="0"/>
              <a:t>04/10/14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A637-89C6-E940-AA14-3B675743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2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160B-AAC9-BC43-B9E0-EE75580D587E}" type="datetimeFigureOut">
              <a:rPr lang="en-US" smtClean="0"/>
              <a:t>04/10/14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A637-89C6-E940-AA14-3B675743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1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160B-AAC9-BC43-B9E0-EE75580D587E}" type="datetimeFigureOut">
              <a:rPr lang="en-US" smtClean="0"/>
              <a:t>04/10/14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A637-89C6-E940-AA14-3B675743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51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160B-AAC9-BC43-B9E0-EE75580D587E}" type="datetimeFigureOut">
              <a:rPr lang="en-US" smtClean="0"/>
              <a:t>04/10/14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A637-89C6-E940-AA14-3B675743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160B-AAC9-BC43-B9E0-EE75580D587E}" type="datetimeFigureOut">
              <a:rPr lang="en-US" smtClean="0"/>
              <a:t>04/10/14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A637-89C6-E940-AA14-3B675743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204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160B-AAC9-BC43-B9E0-EE75580D587E}" type="datetimeFigureOut">
              <a:rPr lang="en-US" smtClean="0"/>
              <a:t>04/10/14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A637-89C6-E940-AA14-3B675743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7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160B-AAC9-BC43-B9E0-EE75580D587E}" type="datetimeFigureOut">
              <a:rPr lang="en-US" smtClean="0"/>
              <a:t>04/10/14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A637-89C6-E940-AA14-3B675743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76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160B-AAC9-BC43-B9E0-EE75580D587E}" type="datetimeFigureOut">
              <a:rPr lang="en-US" smtClean="0"/>
              <a:t>04/10/14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A637-89C6-E940-AA14-3B675743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955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2160B-AAC9-BC43-B9E0-EE75580D587E}" type="datetimeFigureOut">
              <a:rPr lang="en-US" smtClean="0"/>
              <a:t>04/10/14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6A637-89C6-E940-AA14-3B675743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1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Administraç</a:t>
            </a:r>
            <a:r>
              <a:rPr lang="en-US" dirty="0" err="1" smtClean="0"/>
              <a:t>ão</a:t>
            </a:r>
            <a:r>
              <a:rPr lang="en-US" dirty="0" smtClean="0"/>
              <a:t> e </a:t>
            </a:r>
            <a:r>
              <a:rPr lang="en-US" dirty="0" err="1" smtClean="0"/>
              <a:t>Exploração</a:t>
            </a:r>
            <a:r>
              <a:rPr lang="en-US" dirty="0" smtClean="0"/>
              <a:t> </a:t>
            </a:r>
            <a:r>
              <a:rPr lang="en-US" dirty="0" err="1" smtClean="0"/>
              <a:t>Avançada</a:t>
            </a:r>
            <a:r>
              <a:rPr lang="en-US" dirty="0" smtClean="0"/>
              <a:t> de Bases de Dados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Mestrado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Engenharia</a:t>
            </a:r>
            <a:r>
              <a:rPr lang="en-US" dirty="0" smtClean="0"/>
              <a:t> de </a:t>
            </a:r>
            <a:r>
              <a:rPr lang="en-US" dirty="0" err="1" smtClean="0"/>
              <a:t>Sistemas</a:t>
            </a:r>
            <a:endParaRPr lang="en-US" dirty="0" smtClean="0"/>
          </a:p>
          <a:p>
            <a:r>
              <a:rPr lang="en-US" dirty="0" smtClean="0"/>
              <a:t>Braga,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602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Bibliografia</a:t>
            </a:r>
            <a:r>
              <a:rPr lang="en-US" b="1" dirty="0" smtClean="0"/>
              <a:t> </a:t>
            </a:r>
            <a:r>
              <a:rPr lang="en-US" b="1" dirty="0" err="1" smtClean="0"/>
              <a:t>recomendada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547" y="997874"/>
            <a:ext cx="8229600" cy="567680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4800" b="1" dirty="0"/>
              <a:t>Database Administration: The Complete Guide to Practices and Procedures</a:t>
            </a:r>
            <a:endParaRPr lang="en-US" sz="4800" dirty="0"/>
          </a:p>
          <a:p>
            <a:pPr marL="0" indent="0">
              <a:buNone/>
            </a:pPr>
            <a:r>
              <a:rPr lang="en-US" sz="4800" dirty="0"/>
              <a:t>By Craig S. Mullins</a:t>
            </a:r>
          </a:p>
          <a:p>
            <a:pPr marL="0" indent="0">
              <a:buNone/>
            </a:pPr>
            <a:r>
              <a:rPr lang="en-US" sz="4800" dirty="0"/>
              <a:t>Publisher : Addison Wesley Pub Date : June 14, 2002</a:t>
            </a:r>
          </a:p>
          <a:p>
            <a:pPr marL="0" indent="0">
              <a:buNone/>
            </a:pPr>
            <a:r>
              <a:rPr lang="en-US" sz="4800" dirty="0"/>
              <a:t>ISBN : 0-201-74129-6 Pages : 736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5600" dirty="0"/>
              <a:t>1. What is a DBA?</a:t>
            </a:r>
          </a:p>
          <a:p>
            <a:pPr marL="0" indent="0">
              <a:buNone/>
            </a:pPr>
            <a:r>
              <a:rPr lang="en-US" sz="5600" dirty="0"/>
              <a:t>2. Creating the Database Environment </a:t>
            </a:r>
          </a:p>
          <a:p>
            <a:pPr marL="0" indent="0">
              <a:buNone/>
            </a:pPr>
            <a:r>
              <a:rPr lang="en-US" sz="5600" dirty="0"/>
              <a:t>3. Data Modeling and Normalization</a:t>
            </a:r>
          </a:p>
          <a:p>
            <a:pPr marL="0" indent="0">
              <a:buNone/>
            </a:pPr>
            <a:r>
              <a:rPr lang="es-ES_tradnl" sz="5600" dirty="0"/>
              <a:t>4. </a:t>
            </a:r>
            <a:r>
              <a:rPr lang="es-ES_tradnl" sz="5600" dirty="0" err="1"/>
              <a:t>Database</a:t>
            </a:r>
            <a:r>
              <a:rPr lang="es-ES_tradnl" sz="5600" dirty="0"/>
              <a:t> </a:t>
            </a:r>
            <a:r>
              <a:rPr lang="es-ES_tradnl" sz="5600" dirty="0" err="1"/>
              <a:t>Design</a:t>
            </a:r>
            <a:endParaRPr lang="es-ES_tradnl" sz="5600" dirty="0"/>
          </a:p>
          <a:p>
            <a:pPr marL="0" indent="0">
              <a:buNone/>
            </a:pPr>
            <a:r>
              <a:rPr lang="en-US" sz="5600" dirty="0"/>
              <a:t>5. Application Design</a:t>
            </a:r>
          </a:p>
          <a:p>
            <a:pPr marL="0" indent="0">
              <a:buNone/>
            </a:pPr>
            <a:r>
              <a:rPr lang="en-US" sz="5600" dirty="0"/>
              <a:t>6. Design Reviews </a:t>
            </a:r>
          </a:p>
          <a:p>
            <a:pPr marL="0" indent="0">
              <a:buNone/>
            </a:pPr>
            <a:r>
              <a:rPr lang="en-US" sz="5600" dirty="0"/>
              <a:t>7. Database Change Management </a:t>
            </a:r>
          </a:p>
          <a:p>
            <a:pPr marL="0" indent="0">
              <a:buNone/>
            </a:pPr>
            <a:r>
              <a:rPr lang="en-US" sz="5600" dirty="0"/>
              <a:t>8. Data Availability </a:t>
            </a:r>
          </a:p>
          <a:p>
            <a:pPr marL="0" indent="0">
              <a:buNone/>
            </a:pPr>
            <a:r>
              <a:rPr lang="fr-FR" sz="5600" dirty="0"/>
              <a:t>9. Performance Management </a:t>
            </a:r>
          </a:p>
          <a:p>
            <a:pPr marL="0" indent="0">
              <a:buNone/>
            </a:pPr>
            <a:r>
              <a:rPr lang="en-US" sz="5600" dirty="0"/>
              <a:t>10. System Performance</a:t>
            </a:r>
          </a:p>
          <a:p>
            <a:pPr marL="0" indent="0">
              <a:buNone/>
            </a:pPr>
            <a:r>
              <a:rPr lang="en-US" sz="5600" dirty="0"/>
              <a:t>11. Database Performance </a:t>
            </a:r>
          </a:p>
          <a:p>
            <a:pPr marL="0" indent="0">
              <a:buNone/>
            </a:pPr>
            <a:r>
              <a:rPr lang="en-US" sz="5600" dirty="0"/>
              <a:t>12. Application Performance </a:t>
            </a:r>
          </a:p>
          <a:p>
            <a:pPr marL="0" indent="0">
              <a:buNone/>
            </a:pPr>
            <a:r>
              <a:rPr lang="en-US" sz="5600" dirty="0"/>
              <a:t>13. Data Integrity </a:t>
            </a:r>
          </a:p>
          <a:p>
            <a:pPr marL="0" indent="0">
              <a:buNone/>
            </a:pPr>
            <a:r>
              <a:rPr lang="en-US" sz="5600" dirty="0"/>
              <a:t>14. Database Security </a:t>
            </a:r>
          </a:p>
          <a:p>
            <a:pPr marL="0" indent="0">
              <a:buNone/>
            </a:pPr>
            <a:r>
              <a:rPr lang="en-US" sz="5600" dirty="0"/>
              <a:t>15. Database Backup and Recovery </a:t>
            </a:r>
          </a:p>
          <a:p>
            <a:pPr marL="0" indent="0">
              <a:buNone/>
            </a:pPr>
            <a:r>
              <a:rPr lang="fi-FI" sz="5600" dirty="0"/>
              <a:t>16. </a:t>
            </a:r>
            <a:r>
              <a:rPr lang="fi-FI" sz="5600" dirty="0" err="1"/>
              <a:t>Disaster</a:t>
            </a:r>
            <a:r>
              <a:rPr lang="fi-FI" sz="5600" dirty="0"/>
              <a:t> Planning</a:t>
            </a:r>
          </a:p>
          <a:p>
            <a:pPr marL="0" indent="0">
              <a:buNone/>
            </a:pPr>
            <a:r>
              <a:rPr lang="en-US" sz="5600" dirty="0"/>
              <a:t>17. Data and Storage Management Suggested Reading</a:t>
            </a:r>
          </a:p>
          <a:p>
            <a:pPr marL="0" indent="0">
              <a:buNone/>
            </a:pPr>
            <a:r>
              <a:rPr lang="en-US" sz="5600" dirty="0"/>
              <a:t>18. Data Movement and Distribution </a:t>
            </a:r>
          </a:p>
          <a:p>
            <a:pPr marL="0" indent="0">
              <a:buNone/>
            </a:pPr>
            <a:r>
              <a:rPr lang="nl-NL" sz="5600" dirty="0"/>
              <a:t>19. Data Warehouse Administration </a:t>
            </a:r>
          </a:p>
          <a:p>
            <a:pPr marL="0" indent="0">
              <a:buNone/>
            </a:pPr>
            <a:r>
              <a:rPr lang="en-US" sz="5600" dirty="0"/>
              <a:t>20. Database Connectivity </a:t>
            </a:r>
          </a:p>
          <a:p>
            <a:pPr marL="0" indent="0">
              <a:buNone/>
            </a:pPr>
            <a:r>
              <a:rPr lang="fr-FR" sz="5600" dirty="0"/>
              <a:t>21. </a:t>
            </a:r>
            <a:r>
              <a:rPr lang="fr-FR" sz="5600" dirty="0" err="1"/>
              <a:t>Metadata</a:t>
            </a:r>
            <a:r>
              <a:rPr lang="fr-FR" sz="5600" dirty="0"/>
              <a:t> Management </a:t>
            </a:r>
          </a:p>
          <a:p>
            <a:pPr marL="0" indent="0">
              <a:buNone/>
            </a:pPr>
            <a:r>
              <a:rPr lang="nl-NL" sz="5600" dirty="0"/>
              <a:t>22. DBA Tools</a:t>
            </a:r>
          </a:p>
          <a:p>
            <a:pPr marL="0" indent="0">
              <a:buNone/>
            </a:pPr>
            <a:r>
              <a:rPr lang="en-US" sz="5600" dirty="0"/>
              <a:t>23. DBA Rules of Thumb </a:t>
            </a:r>
          </a:p>
        </p:txBody>
      </p:sp>
    </p:spTree>
    <p:extLst>
      <p:ext uri="{BB962C8B-B14F-4D97-AF65-F5344CB8AC3E}">
        <p14:creationId xmlns:p14="http://schemas.microsoft.com/office/powerpoint/2010/main" val="3298763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Funç</a:t>
            </a:r>
            <a:r>
              <a:rPr lang="en-US" dirty="0" err="1" smtClean="0"/>
              <a:t>ões</a:t>
            </a:r>
            <a:r>
              <a:rPr lang="en-US" dirty="0" smtClean="0"/>
              <a:t> de um DBA</a:t>
            </a:r>
          </a:p>
          <a:p>
            <a:r>
              <a:rPr lang="en-US" dirty="0" err="1" smtClean="0"/>
              <a:t>Modelação</a:t>
            </a:r>
            <a:r>
              <a:rPr lang="en-US" dirty="0" smtClean="0"/>
              <a:t> e </a:t>
            </a:r>
            <a:r>
              <a:rPr lang="en-US" dirty="0" err="1" smtClean="0"/>
              <a:t>normalização</a:t>
            </a:r>
            <a:endParaRPr lang="en-US" dirty="0" smtClean="0"/>
          </a:p>
          <a:p>
            <a:r>
              <a:rPr lang="en-US" dirty="0" smtClean="0"/>
              <a:t>Design de base de dados e </a:t>
            </a:r>
            <a:r>
              <a:rPr lang="en-US" dirty="0" err="1" smtClean="0"/>
              <a:t>aplicações</a:t>
            </a:r>
            <a:endParaRPr lang="en-US" dirty="0" smtClean="0"/>
          </a:p>
          <a:p>
            <a:r>
              <a:rPr lang="en-US" dirty="0" err="1" smtClean="0"/>
              <a:t>Transportabilidade</a:t>
            </a:r>
            <a:r>
              <a:rPr lang="en-US" dirty="0" smtClean="0"/>
              <a:t>, </a:t>
            </a:r>
            <a:r>
              <a:rPr lang="en-US" dirty="0" err="1" smtClean="0"/>
              <a:t>Disponibilidade</a:t>
            </a:r>
            <a:r>
              <a:rPr lang="en-US" dirty="0" smtClean="0"/>
              <a:t>, Performance, </a:t>
            </a:r>
            <a:r>
              <a:rPr lang="en-US" dirty="0" err="1" smtClean="0"/>
              <a:t>Integridade</a:t>
            </a:r>
            <a:r>
              <a:rPr lang="en-US" dirty="0" smtClean="0"/>
              <a:t> e </a:t>
            </a:r>
            <a:r>
              <a:rPr lang="en-US" dirty="0" err="1" smtClean="0"/>
              <a:t>Segurança</a:t>
            </a:r>
            <a:endParaRPr lang="en-US" dirty="0" smtClean="0"/>
          </a:p>
          <a:p>
            <a:r>
              <a:rPr lang="en-US" dirty="0" err="1" smtClean="0"/>
              <a:t>Cópias</a:t>
            </a:r>
            <a:r>
              <a:rPr lang="en-US" dirty="0" smtClean="0"/>
              <a:t> e </a:t>
            </a:r>
            <a:r>
              <a:rPr lang="en-US" dirty="0" err="1" smtClean="0"/>
              <a:t>reposição</a:t>
            </a:r>
            <a:r>
              <a:rPr lang="en-US" dirty="0" smtClean="0"/>
              <a:t> de </a:t>
            </a:r>
            <a:r>
              <a:rPr lang="en-US" dirty="0" err="1" smtClean="0"/>
              <a:t>cópias</a:t>
            </a:r>
            <a:endParaRPr lang="en-US" dirty="0" smtClean="0"/>
          </a:p>
          <a:p>
            <a:r>
              <a:rPr lang="en-US" dirty="0" err="1" smtClean="0"/>
              <a:t>Gestão</a:t>
            </a:r>
            <a:r>
              <a:rPr lang="en-US" dirty="0" smtClean="0"/>
              <a:t> de </a:t>
            </a:r>
            <a:r>
              <a:rPr lang="en-US" dirty="0" err="1" smtClean="0"/>
              <a:t>desastres</a:t>
            </a:r>
            <a:endParaRPr lang="en-US" dirty="0" smtClean="0"/>
          </a:p>
          <a:p>
            <a:r>
              <a:rPr lang="en-US" dirty="0" smtClean="0"/>
              <a:t>Data warehousing</a:t>
            </a:r>
          </a:p>
          <a:p>
            <a:r>
              <a:rPr lang="en-US" dirty="0" err="1" smtClean="0"/>
              <a:t>Ferramentas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883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</a:t>
            </a:r>
            <a:r>
              <a:rPr lang="en-US" dirty="0" err="1" smtClean="0"/>
              <a:t>ício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Registo</a:t>
            </a:r>
            <a:r>
              <a:rPr lang="en-US" dirty="0" smtClean="0"/>
              <a:t> no site da Oracle</a:t>
            </a:r>
          </a:p>
          <a:p>
            <a:r>
              <a:rPr lang="en-US" dirty="0" err="1" smtClean="0"/>
              <a:t>Instalação</a:t>
            </a:r>
            <a:r>
              <a:rPr lang="en-US" dirty="0" smtClean="0"/>
              <a:t> da </a:t>
            </a:r>
            <a:r>
              <a:rPr lang="en-US" dirty="0" err="1" smtClean="0"/>
              <a:t>máquina</a:t>
            </a:r>
            <a:r>
              <a:rPr lang="en-US" dirty="0" smtClean="0"/>
              <a:t> virtual com Oracle</a:t>
            </a:r>
          </a:p>
          <a:p>
            <a:r>
              <a:rPr lang="en-US" dirty="0" err="1" smtClean="0"/>
              <a:t>Introdução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Oracle Enterprise Management</a:t>
            </a:r>
          </a:p>
          <a:p>
            <a:r>
              <a:rPr lang="en-US" dirty="0" err="1" smtClean="0"/>
              <a:t>Escrita</a:t>
            </a:r>
            <a:r>
              <a:rPr lang="en-US" dirty="0" smtClean="0"/>
              <a:t> e </a:t>
            </a:r>
            <a:r>
              <a:rPr lang="en-US" dirty="0" err="1" smtClean="0"/>
              <a:t>envio</a:t>
            </a:r>
            <a:r>
              <a:rPr lang="en-US" dirty="0" smtClean="0"/>
              <a:t> de </a:t>
            </a:r>
            <a:r>
              <a:rPr lang="en-US" dirty="0" err="1" smtClean="0"/>
              <a:t>relatório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853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</a:t>
            </a:r>
            <a:r>
              <a:rPr lang="en-US" dirty="0" err="1" smtClean="0"/>
              <a:t>ício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Criaç</a:t>
            </a:r>
            <a:r>
              <a:rPr lang="en-US" dirty="0" err="1" smtClean="0"/>
              <a:t>ão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máquina</a:t>
            </a:r>
            <a:r>
              <a:rPr lang="en-US" dirty="0" smtClean="0"/>
              <a:t> virtual </a:t>
            </a:r>
          </a:p>
          <a:p>
            <a:r>
              <a:rPr lang="en-US" dirty="0" smtClean="0"/>
              <a:t>Download do Oracle Database 12c Enterprise Edition</a:t>
            </a:r>
          </a:p>
          <a:p>
            <a:r>
              <a:rPr lang="en-US" dirty="0" err="1" smtClean="0"/>
              <a:t>Instalação</a:t>
            </a:r>
            <a:r>
              <a:rPr lang="en-US" dirty="0" smtClean="0"/>
              <a:t> do Oracle Database</a:t>
            </a:r>
          </a:p>
          <a:p>
            <a:r>
              <a:rPr lang="en-US" dirty="0" smtClean="0"/>
              <a:t>Download do JDBC Driver</a:t>
            </a:r>
          </a:p>
          <a:p>
            <a:r>
              <a:rPr lang="en-US" dirty="0" err="1" smtClean="0"/>
              <a:t>Programa</a:t>
            </a:r>
            <a:r>
              <a:rPr lang="en-US" dirty="0" smtClean="0"/>
              <a:t> (simples) </a:t>
            </a:r>
            <a:r>
              <a:rPr lang="en-US" dirty="0" err="1" smtClean="0"/>
              <a:t>em</a:t>
            </a:r>
            <a:r>
              <a:rPr lang="en-US" dirty="0" smtClean="0"/>
              <a:t> Java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ligar</a:t>
            </a:r>
            <a:r>
              <a:rPr lang="en-US" dirty="0" smtClean="0"/>
              <a:t> a </a:t>
            </a:r>
            <a:r>
              <a:rPr lang="en-US" dirty="0" err="1" smtClean="0"/>
              <a:t>uma</a:t>
            </a:r>
            <a:r>
              <a:rPr lang="en-US" dirty="0" smtClean="0"/>
              <a:t> base de dados Oracle, </a:t>
            </a:r>
            <a:r>
              <a:rPr lang="en-US" dirty="0" err="1" smtClean="0"/>
              <a:t>implementar</a:t>
            </a:r>
            <a:r>
              <a:rPr lang="en-US" dirty="0" smtClean="0"/>
              <a:t> um “</a:t>
            </a:r>
            <a:r>
              <a:rPr lang="en-US" dirty="0" err="1" smtClean="0"/>
              <a:t>resultset</a:t>
            </a:r>
            <a:r>
              <a:rPr lang="en-US" dirty="0" smtClean="0"/>
              <a:t>” e </a:t>
            </a:r>
            <a:r>
              <a:rPr lang="en-US" dirty="0" err="1" smtClean="0"/>
              <a:t>executar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transação</a:t>
            </a:r>
            <a:endParaRPr lang="en-US" dirty="0" smtClean="0"/>
          </a:p>
          <a:p>
            <a:r>
              <a:rPr lang="en-US" dirty="0" err="1" smtClean="0"/>
              <a:t>Escrita</a:t>
            </a:r>
            <a:r>
              <a:rPr lang="en-US" dirty="0" smtClean="0"/>
              <a:t> e </a:t>
            </a:r>
            <a:r>
              <a:rPr lang="en-US" dirty="0" err="1" smtClean="0"/>
              <a:t>envio</a:t>
            </a:r>
            <a:r>
              <a:rPr lang="en-US" dirty="0" smtClean="0"/>
              <a:t> de </a:t>
            </a:r>
            <a:r>
              <a:rPr lang="en-US" dirty="0" err="1" smtClean="0"/>
              <a:t>relatório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733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276</Words>
  <Application>Microsoft Macintosh PowerPoint</Application>
  <PresentationFormat>On-screen Show (4:3)</PresentationFormat>
  <Paragraphs>56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Administração e Exploração Avançada de Bases de Dados</vt:lpstr>
      <vt:lpstr>Bibliografia recomendada </vt:lpstr>
      <vt:lpstr>Programa</vt:lpstr>
      <vt:lpstr>Exercício 1</vt:lpstr>
      <vt:lpstr>Exercício 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Administração e Exploração Avançada de Bases de Dados</dc:title>
  <dc:creator>JOSE MACHADO</dc:creator>
  <cp:lastModifiedBy>JOSE MACHADO</cp:lastModifiedBy>
  <cp:revision>3</cp:revision>
  <dcterms:created xsi:type="dcterms:W3CDTF">2014-10-04T17:39:51Z</dcterms:created>
  <dcterms:modified xsi:type="dcterms:W3CDTF">2014-10-04T18:04:54Z</dcterms:modified>
</cp:coreProperties>
</file>