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58" r:id="rId4"/>
    <p:sldId id="271" r:id="rId5"/>
    <p:sldId id="270" r:id="rId6"/>
    <p:sldId id="269" r:id="rId7"/>
    <p:sldId id="259" r:id="rId8"/>
    <p:sldId id="266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706" autoAdjust="0"/>
    <p:restoredTop sz="93357" autoAdjust="0"/>
  </p:normalViewPr>
  <p:slideViewPr>
    <p:cSldViewPr snapToGrid="0" snapToObjects="1">
      <p:cViewPr varScale="1">
        <p:scale>
          <a:sx n="69" d="100"/>
          <a:sy n="69" d="100"/>
        </p:scale>
        <p:origin x="18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1A8F4-8482-B841-BA0A-76F7B0E27DEF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8368B7-3336-A84E-B42B-D66250BD1BF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6518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8EF61-8789-2041-BD55-351041AA60CC}" type="datetimeFigureOut">
              <a:rPr lang="en-US" smtClean="0"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7C368-E9B0-7B4E-AA8D-FC3A6A532DC2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6440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C368-E9B0-7B4E-AA8D-FC3A6A532DC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86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C368-E9B0-7B4E-AA8D-FC3A6A532DC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746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C368-E9B0-7B4E-AA8D-FC3A6A532D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326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7C368-E9B0-7B4E-AA8D-FC3A6A532DC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58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Click to edit Master text styles</a:t>
            </a:r>
          </a:p>
          <a:p>
            <a:pPr lvl="1" eaLnBrk="1" latinLnBrk="0" hangingPunct="1"/>
            <a:r>
              <a:rPr lang="pt-PT" smtClean="0"/>
              <a:t>Second level</a:t>
            </a:r>
          </a:p>
          <a:p>
            <a:pPr lvl="2" eaLnBrk="1" latinLnBrk="0" hangingPunct="1"/>
            <a:r>
              <a:rPr lang="pt-PT" smtClean="0"/>
              <a:t>Third level</a:t>
            </a:r>
          </a:p>
          <a:p>
            <a:pPr lvl="3" eaLnBrk="1" latinLnBrk="0" hangingPunct="1"/>
            <a:r>
              <a:rPr lang="pt-PT" smtClean="0"/>
              <a:t>Fourth level</a:t>
            </a:r>
          </a:p>
          <a:p>
            <a:pPr lvl="4" eaLnBrk="1" latinLnBrk="0" hangingPunct="1"/>
            <a:r>
              <a:rPr lang="pt-PT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kumimoji="0" lang="en-US" smtClean="0"/>
              <a:t>MEI-PLC 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kumimoji="0" lang="en-US" smtClean="0"/>
              <a:t>MEI-PLC 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r>
              <a:rPr lang="pt-PT" smtClean="0"/>
              <a:t>Set - 2014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MEI-PLC 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PT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Click to edit Master text styles</a:t>
            </a:r>
          </a:p>
          <a:p>
            <a:pPr lvl="1" eaLnBrk="1" latinLnBrk="0" hangingPunct="1"/>
            <a:r>
              <a:rPr kumimoji="0" lang="pt-PT" smtClean="0"/>
              <a:t>Second level</a:t>
            </a:r>
          </a:p>
          <a:p>
            <a:pPr lvl="2" eaLnBrk="1" latinLnBrk="0" hangingPunct="1"/>
            <a:r>
              <a:rPr kumimoji="0" lang="pt-PT" smtClean="0"/>
              <a:t>Third level</a:t>
            </a:r>
          </a:p>
          <a:p>
            <a:pPr lvl="3" eaLnBrk="1" latinLnBrk="0" hangingPunct="1"/>
            <a:r>
              <a:rPr kumimoji="0" lang="pt-PT" smtClean="0"/>
              <a:t>Fourth level</a:t>
            </a:r>
          </a:p>
          <a:p>
            <a:pPr lvl="4" eaLnBrk="1" latinLnBrk="0" hangingPunct="1"/>
            <a:r>
              <a:rPr kumimoji="0" lang="pt-PT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3.di.uminho.pt/~rcm/mestrados/mei/PT/PLC.html#processamento_e_representa_o_de_informa_o" TargetMode="External"/><Relationship Id="rId2" Type="http://schemas.openxmlformats.org/officeDocument/2006/relationships/hyperlink" Target="http://www3.di.uminho.pt/~rcm/mestrados/mei/PT/PLC.html#gram_ticas_na_compreens_o_de_softwar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3.di.uminho.pt/~rcm/mestrados/mei/PT/PLC.html#processamento_e_representa_o_de_conhecimento" TargetMode="External"/><Relationship Id="rId4" Type="http://schemas.openxmlformats.org/officeDocument/2006/relationships/hyperlink" Target="http://www3.di.uminho.pt/~rcm/mestrados/mei/PT/PLC.html#scripting_no_processamento_de_linguagem_natura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2819399"/>
            <a:ext cx="6400800" cy="2348346"/>
          </a:xfrm>
        </p:spPr>
        <p:txBody>
          <a:bodyPr>
            <a:normAutofit/>
          </a:bodyPr>
          <a:lstStyle/>
          <a:p>
            <a:r>
              <a:rPr lang="en-US" dirty="0" smtClean="0"/>
              <a:t>   </a:t>
            </a:r>
          </a:p>
          <a:p>
            <a:r>
              <a:rPr lang="en-US" dirty="0" smtClean="0"/>
              <a:t>       </a:t>
            </a:r>
          </a:p>
          <a:p>
            <a:pPr lvl="1"/>
            <a:r>
              <a:rPr lang="en-US" dirty="0" smtClean="0"/>
              <a:t>Pedro </a:t>
            </a:r>
            <a:r>
              <a:rPr lang="en-US" dirty="0" err="1" smtClean="0"/>
              <a:t>Henriques</a:t>
            </a:r>
            <a:endParaRPr lang="en-US" dirty="0" smtClean="0"/>
          </a:p>
          <a:p>
            <a:pPr lvl="1"/>
            <a:r>
              <a:rPr lang="en-US" dirty="0" smtClean="0"/>
              <a:t>José </a:t>
            </a:r>
            <a:r>
              <a:rPr lang="en-US" dirty="0" err="1"/>
              <a:t>João</a:t>
            </a:r>
            <a:r>
              <a:rPr lang="en-US" dirty="0"/>
              <a:t> </a:t>
            </a:r>
            <a:r>
              <a:rPr lang="en-US" dirty="0" smtClean="0"/>
              <a:t>Almeida</a:t>
            </a:r>
            <a:endParaRPr lang="en-US" dirty="0"/>
          </a:p>
          <a:p>
            <a:pPr lvl="1"/>
            <a:r>
              <a:rPr lang="en-US" dirty="0"/>
              <a:t>José Carlos </a:t>
            </a:r>
            <a:r>
              <a:rPr lang="en-US" dirty="0" err="1" smtClean="0"/>
              <a:t>Ramalho</a:t>
            </a:r>
            <a:endParaRPr lang="en-US" dirty="0"/>
          </a:p>
          <a:p>
            <a:pPr lvl="1"/>
            <a:r>
              <a:rPr lang="en-US" i="1" dirty="0" err="1"/>
              <a:t>Rui</a:t>
            </a:r>
            <a:r>
              <a:rPr lang="en-US" i="1" dirty="0"/>
              <a:t> </a:t>
            </a:r>
            <a:r>
              <a:rPr lang="en-US" i="1" dirty="0" smtClean="0"/>
              <a:t>Mendes</a:t>
            </a:r>
            <a:endParaRPr lang="en-US" i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PT" dirty="0"/>
              <a:t>Processamento de Linguagens e Conhecimento</a:t>
            </a:r>
            <a:br>
              <a:rPr lang="pt-PT" dirty="0"/>
            </a:br>
            <a:r>
              <a:rPr lang="en-US" dirty="0" smtClean="0"/>
              <a:t>2014/2015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22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Possíveis</a:t>
            </a:r>
            <a:r>
              <a:rPr lang="en-US" dirty="0" smtClean="0"/>
              <a:t> </a:t>
            </a:r>
            <a:r>
              <a:rPr lang="en-US" dirty="0" err="1" smtClean="0"/>
              <a:t>Projetos</a:t>
            </a:r>
            <a:r>
              <a:rPr lang="en-US" dirty="0" smtClean="0"/>
              <a:t> </a:t>
            </a:r>
            <a:r>
              <a:rPr lang="en-US" dirty="0" err="1" smtClean="0"/>
              <a:t>Integrados</a:t>
            </a:r>
            <a:r>
              <a:rPr lang="en-US" dirty="0" smtClean="0"/>
              <a:t> 2014/15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Sistema </a:t>
            </a:r>
            <a:r>
              <a:rPr lang="en-US" dirty="0"/>
              <a:t>para </a:t>
            </a:r>
            <a:r>
              <a:rPr lang="en-US" dirty="0" err="1"/>
              <a:t>descrição</a:t>
            </a:r>
            <a:r>
              <a:rPr lang="en-US" dirty="0"/>
              <a:t> e </a:t>
            </a:r>
            <a:r>
              <a:rPr lang="en-US" dirty="0" err="1"/>
              <a:t>gestão</a:t>
            </a:r>
            <a:r>
              <a:rPr lang="en-US" dirty="0"/>
              <a:t> de </a:t>
            </a:r>
            <a:r>
              <a:rPr lang="en-US" dirty="0" err="1" smtClean="0"/>
              <a:t>WorkFlows</a:t>
            </a:r>
            <a:endParaRPr lang="en-US" dirty="0"/>
          </a:p>
          <a:p>
            <a:r>
              <a:rPr lang="en-US" dirty="0" smtClean="0"/>
              <a:t>Sistema </a:t>
            </a:r>
            <a:r>
              <a:rPr lang="en-US" dirty="0"/>
              <a:t>para </a:t>
            </a:r>
            <a:r>
              <a:rPr lang="en-US" dirty="0" err="1"/>
              <a:t>Construção</a:t>
            </a:r>
            <a:r>
              <a:rPr lang="en-US" dirty="0"/>
              <a:t> de </a:t>
            </a:r>
            <a:r>
              <a:rPr lang="en-US" dirty="0" err="1"/>
              <a:t>Arvores</a:t>
            </a:r>
            <a:r>
              <a:rPr lang="en-US" dirty="0"/>
              <a:t> </a:t>
            </a:r>
            <a:r>
              <a:rPr lang="en-US" dirty="0" err="1"/>
              <a:t>Genealogicas</a:t>
            </a:r>
            <a:r>
              <a:rPr lang="en-US" dirty="0"/>
              <a:t> </a:t>
            </a:r>
            <a:r>
              <a:rPr lang="en-US" dirty="0" err="1"/>
              <a:t>decoradas</a:t>
            </a:r>
            <a:r>
              <a:rPr lang="en-US" dirty="0"/>
              <a:t> com </a:t>
            </a:r>
            <a:r>
              <a:rPr lang="en-US" dirty="0" err="1" smtClean="0"/>
              <a:t>histórias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Sistema </a:t>
            </a:r>
            <a:r>
              <a:rPr lang="en-US" dirty="0"/>
              <a:t>para </a:t>
            </a:r>
            <a:r>
              <a:rPr lang="en-US" dirty="0" err="1"/>
              <a:t>pesquisa</a:t>
            </a:r>
            <a:r>
              <a:rPr lang="en-US" dirty="0"/>
              <a:t> e </a:t>
            </a:r>
            <a:r>
              <a:rPr lang="en-US" dirty="0" err="1"/>
              <a:t>navegação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citações</a:t>
            </a:r>
            <a:r>
              <a:rPr lang="en-US" dirty="0"/>
              <a:t> </a:t>
            </a:r>
            <a:r>
              <a:rPr lang="en-US" dirty="0" err="1" smtClean="0"/>
              <a:t>bibliográficas</a:t>
            </a:r>
            <a:r>
              <a:rPr lang="en-US" dirty="0"/>
              <a:t>.</a:t>
            </a:r>
            <a:endParaRPr lang="en-US" dirty="0" smtClean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11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43863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Ponto de </a:t>
            </a:r>
            <a:r>
              <a:rPr lang="en-US" dirty="0" err="1" smtClean="0"/>
              <a:t>Partida</a:t>
            </a:r>
            <a:r>
              <a:rPr lang="en-US" dirty="0" smtClean="0"/>
              <a:t> (</a:t>
            </a:r>
            <a:r>
              <a:rPr lang="en-US" dirty="0" err="1" smtClean="0"/>
              <a:t>constatação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Utilizamos</a:t>
            </a:r>
            <a:r>
              <a:rPr lang="en-US" dirty="0" smtClean="0"/>
              <a:t> </a:t>
            </a:r>
            <a:r>
              <a:rPr lang="en-US" dirty="0" err="1" smtClean="0"/>
              <a:t>linguagens</a:t>
            </a:r>
            <a:r>
              <a:rPr lang="en-US" dirty="0" smtClean="0"/>
              <a:t> (</a:t>
            </a:r>
            <a:r>
              <a:rPr lang="en-US" dirty="0" err="1" smtClean="0"/>
              <a:t>naturais</a:t>
            </a:r>
            <a:r>
              <a:rPr lang="en-US" dirty="0" smtClean="0"/>
              <a:t>/</a:t>
            </a:r>
            <a:r>
              <a:rPr lang="en-US" dirty="0" err="1" smtClean="0"/>
              <a:t>artificiais</a:t>
            </a:r>
            <a:r>
              <a:rPr lang="en-US" dirty="0" smtClean="0"/>
              <a:t>) para </a:t>
            </a:r>
            <a:r>
              <a:rPr lang="en-US" dirty="0" err="1" smtClean="0"/>
              <a:t>representar</a:t>
            </a:r>
            <a:r>
              <a:rPr lang="en-US" dirty="0" smtClean="0"/>
              <a:t> </a:t>
            </a:r>
            <a:r>
              <a:rPr lang="en-US" dirty="0" err="1" smtClean="0"/>
              <a:t>informação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queremos</a:t>
            </a:r>
            <a:r>
              <a:rPr lang="en-US" dirty="0" smtClean="0"/>
              <a:t> </a:t>
            </a:r>
            <a:r>
              <a:rPr lang="en-US" dirty="0" err="1" smtClean="0"/>
              <a:t>transmitir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Transmitimos</a:t>
            </a:r>
            <a:r>
              <a:rPr lang="en-US" dirty="0" smtClean="0"/>
              <a:t> </a:t>
            </a:r>
            <a:r>
              <a:rPr lang="en-US" dirty="0" err="1" smtClean="0"/>
              <a:t>informação</a:t>
            </a:r>
            <a:r>
              <a:rPr lang="en-US" dirty="0" smtClean="0"/>
              <a:t>;</a:t>
            </a:r>
          </a:p>
          <a:p>
            <a:r>
              <a:rPr lang="en-US" dirty="0" smtClean="0"/>
              <a:t>Da </a:t>
            </a:r>
            <a:r>
              <a:rPr lang="en-US" dirty="0" err="1" smtClean="0"/>
              <a:t>informação</a:t>
            </a:r>
            <a:r>
              <a:rPr lang="en-US" dirty="0" smtClean="0"/>
              <a:t> </a:t>
            </a:r>
            <a:r>
              <a:rPr lang="en-US" dirty="0" err="1" smtClean="0"/>
              <a:t>recebida</a:t>
            </a:r>
            <a:r>
              <a:rPr lang="en-US" dirty="0" smtClean="0"/>
              <a:t> </a:t>
            </a:r>
            <a:r>
              <a:rPr lang="en-US" dirty="0" err="1" smtClean="0"/>
              <a:t>queremos</a:t>
            </a:r>
            <a:r>
              <a:rPr lang="en-US" dirty="0" smtClean="0"/>
              <a:t> </a:t>
            </a:r>
            <a:r>
              <a:rPr lang="en-US" dirty="0" err="1" smtClean="0"/>
              <a:t>inferir</a:t>
            </a:r>
            <a:r>
              <a:rPr lang="en-US" dirty="0" smtClean="0"/>
              <a:t> nova </a:t>
            </a:r>
            <a:r>
              <a:rPr lang="en-US" dirty="0" err="1" smtClean="0"/>
              <a:t>informação</a:t>
            </a:r>
            <a:r>
              <a:rPr lang="en-US" dirty="0" smtClean="0"/>
              <a:t>, novo </a:t>
            </a:r>
            <a:r>
              <a:rPr lang="en-US" dirty="0" err="1" smtClean="0"/>
              <a:t>conhecimento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3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331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nível</a:t>
            </a:r>
            <a:r>
              <a:rPr lang="en-US" dirty="0" smtClean="0"/>
              <a:t> da </a:t>
            </a:r>
            <a:r>
              <a:rPr lang="en-US" dirty="0" err="1" smtClean="0"/>
              <a:t>programação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 </a:t>
            </a:r>
            <a:r>
              <a:rPr lang="en-US" dirty="0" err="1" smtClean="0"/>
              <a:t>iníco</a:t>
            </a:r>
            <a:r>
              <a:rPr lang="en-US" dirty="0" smtClean="0"/>
              <a:t> </a:t>
            </a:r>
            <a:r>
              <a:rPr lang="en-US" dirty="0" err="1" smtClean="0"/>
              <a:t>havia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linguagem</a:t>
            </a:r>
            <a:r>
              <a:rPr lang="en-US" dirty="0" smtClean="0"/>
              <a:t>: “10010011110101…”</a:t>
            </a:r>
          </a:p>
          <a:p>
            <a:r>
              <a:rPr lang="en-US" dirty="0" err="1" smtClean="0"/>
              <a:t>Cedo</a:t>
            </a:r>
            <a:r>
              <a:rPr lang="en-US" dirty="0" smtClean="0"/>
              <a:t> </a:t>
            </a:r>
            <a:r>
              <a:rPr lang="en-US" dirty="0" err="1" smtClean="0"/>
              <a:t>proliferaram</a:t>
            </a:r>
            <a:r>
              <a:rPr lang="en-US" dirty="0" smtClean="0"/>
              <a:t> </a:t>
            </a:r>
            <a:r>
              <a:rPr lang="en-US" dirty="0" err="1" smtClean="0"/>
              <a:t>linguagens</a:t>
            </a:r>
            <a:r>
              <a:rPr lang="en-US" dirty="0" smtClean="0"/>
              <a:t> </a:t>
            </a:r>
            <a:r>
              <a:rPr lang="en-US" dirty="0" err="1" smtClean="0"/>
              <a:t>genéricas</a:t>
            </a:r>
            <a:r>
              <a:rPr lang="en-US" dirty="0" smtClean="0"/>
              <a:t> (GPL) e  </a:t>
            </a:r>
            <a:r>
              <a:rPr lang="en-US" dirty="0" err="1" smtClean="0"/>
              <a:t>específicas</a:t>
            </a:r>
            <a:r>
              <a:rPr lang="en-US" dirty="0" smtClean="0"/>
              <a:t> (DSL) ….. A </a:t>
            </a:r>
            <a:r>
              <a:rPr lang="en-US" i="1" dirty="0" err="1" smtClean="0"/>
              <a:t>torre</a:t>
            </a:r>
            <a:r>
              <a:rPr lang="en-US" i="1" dirty="0" smtClean="0"/>
              <a:t> de babel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Hoje</a:t>
            </a:r>
            <a:r>
              <a:rPr lang="en-US" dirty="0" smtClean="0"/>
              <a:t> </a:t>
            </a:r>
            <a:r>
              <a:rPr lang="en-US" dirty="0" err="1" smtClean="0"/>
              <a:t>precisámos</a:t>
            </a:r>
            <a:r>
              <a:rPr lang="en-US" dirty="0" smtClean="0"/>
              <a:t> de </a:t>
            </a:r>
            <a:r>
              <a:rPr lang="en-US" dirty="0" err="1" smtClean="0"/>
              <a:t>cruzar</a:t>
            </a:r>
            <a:r>
              <a:rPr lang="en-US" dirty="0" smtClean="0"/>
              <a:t> a </a:t>
            </a:r>
            <a:r>
              <a:rPr lang="en-US" dirty="0" err="1" smtClean="0"/>
              <a:t>informação</a:t>
            </a:r>
            <a:r>
              <a:rPr lang="en-US" dirty="0" smtClean="0"/>
              <a:t> dos </a:t>
            </a:r>
            <a:r>
              <a:rPr lang="en-US" dirty="0" err="1" smtClean="0"/>
              <a:t>vários</a:t>
            </a:r>
            <a:r>
              <a:rPr lang="en-US" dirty="0" smtClean="0"/>
              <a:t> </a:t>
            </a:r>
            <a:r>
              <a:rPr lang="en-US" dirty="0" err="1" smtClean="0"/>
              <a:t>sistemas</a:t>
            </a:r>
            <a:r>
              <a:rPr lang="en-US" dirty="0"/>
              <a:t> -- </a:t>
            </a:r>
            <a:r>
              <a:rPr lang="en-US" dirty="0" err="1" smtClean="0"/>
              <a:t>mesmo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sendo</a:t>
            </a:r>
            <a:r>
              <a:rPr lang="en-US" dirty="0"/>
              <a:t> a </a:t>
            </a:r>
            <a:r>
              <a:rPr lang="en-US" dirty="0" err="1"/>
              <a:t>mesma</a:t>
            </a:r>
            <a:r>
              <a:rPr lang="en-US" dirty="0"/>
              <a:t>, a </a:t>
            </a:r>
            <a:r>
              <a:rPr lang="en-US" dirty="0" err="1"/>
              <a:t>semântica</a:t>
            </a:r>
            <a:r>
              <a:rPr lang="en-US" dirty="0"/>
              <a:t>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ser</a:t>
            </a:r>
            <a:endParaRPr lang="en-US" dirty="0"/>
          </a:p>
          <a:p>
            <a:r>
              <a:rPr lang="en-US" dirty="0" smtClean="0"/>
              <a:t>O </a:t>
            </a:r>
            <a:r>
              <a:rPr lang="en-US" dirty="0" err="1"/>
              <a:t>elevado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sistemas</a:t>
            </a:r>
            <a:r>
              <a:rPr lang="en-US" dirty="0"/>
              <a:t> de </a:t>
            </a:r>
            <a:r>
              <a:rPr lang="en-US" dirty="0" err="1"/>
              <a:t>informação</a:t>
            </a:r>
            <a:r>
              <a:rPr lang="en-US" dirty="0"/>
              <a:t> e a </a:t>
            </a:r>
            <a:r>
              <a:rPr lang="en-US" dirty="0" err="1"/>
              <a:t>quantidade</a:t>
            </a:r>
            <a:r>
              <a:rPr lang="en-US" dirty="0"/>
              <a:t> de dados </a:t>
            </a:r>
            <a:r>
              <a:rPr lang="en-US" dirty="0" err="1"/>
              <a:t>disponível</a:t>
            </a:r>
            <a:r>
              <a:rPr lang="en-US" dirty="0"/>
              <a:t> </a:t>
            </a:r>
            <a:r>
              <a:rPr lang="en-US" dirty="0" err="1"/>
              <a:t>torna</a:t>
            </a:r>
            <a:r>
              <a:rPr lang="en-US" dirty="0"/>
              <a:t> </a:t>
            </a:r>
            <a:r>
              <a:rPr lang="en-US" dirty="0" err="1"/>
              <a:t>impraticável</a:t>
            </a:r>
            <a:r>
              <a:rPr lang="en-US" dirty="0"/>
              <a:t> a </a:t>
            </a:r>
            <a:r>
              <a:rPr lang="en-US" dirty="0" err="1" smtClean="0"/>
              <a:t>análise</a:t>
            </a:r>
            <a:r>
              <a:rPr lang="en-US" dirty="0" smtClean="0"/>
              <a:t> </a:t>
            </a:r>
            <a:r>
              <a:rPr lang="en-US" dirty="0"/>
              <a:t>e </a:t>
            </a:r>
            <a:r>
              <a:rPr lang="en-US" dirty="0" err="1"/>
              <a:t>manipulação</a:t>
            </a:r>
            <a:r>
              <a:rPr lang="en-US" dirty="0"/>
              <a:t> </a:t>
            </a:r>
            <a:r>
              <a:rPr lang="en-US" dirty="0" err="1" smtClean="0"/>
              <a:t>humana</a:t>
            </a:r>
            <a:endParaRPr lang="en-US" dirty="0" smtClean="0"/>
          </a:p>
          <a:p>
            <a:r>
              <a:rPr lang="en-US" dirty="0" smtClean="0"/>
              <a:t>É </a:t>
            </a:r>
            <a:r>
              <a:rPr lang="en-US" dirty="0" err="1" smtClean="0"/>
              <a:t>preciso</a:t>
            </a:r>
            <a:r>
              <a:rPr lang="en-US" dirty="0" smtClean="0"/>
              <a:t> </a:t>
            </a:r>
            <a:r>
              <a:rPr lang="en-US" dirty="0" err="1" smtClean="0"/>
              <a:t>automatizar</a:t>
            </a:r>
            <a:r>
              <a:rPr lang="en-US" dirty="0" smtClean="0"/>
              <a:t> a </a:t>
            </a:r>
            <a:r>
              <a:rPr lang="en-US" dirty="0" err="1" smtClean="0"/>
              <a:t>Compreensão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4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21346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nível</a:t>
            </a:r>
            <a:r>
              <a:rPr lang="en-US" dirty="0" smtClean="0"/>
              <a:t> da </a:t>
            </a:r>
            <a:r>
              <a:rPr lang="en-US" dirty="0" err="1" smtClean="0"/>
              <a:t>programação</a:t>
            </a:r>
            <a:r>
              <a:rPr lang="en-US" dirty="0" smtClean="0"/>
              <a:t>… (</a:t>
            </a:r>
            <a:r>
              <a:rPr lang="en-US" dirty="0" err="1" smtClean="0"/>
              <a:t>exemplo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PT" dirty="0" err="1"/>
              <a:t>void</a:t>
            </a:r>
            <a:r>
              <a:rPr lang="pt-PT" dirty="0"/>
              <a:t> </a:t>
            </a:r>
            <a:r>
              <a:rPr lang="pt-PT" dirty="0" err="1"/>
              <a:t>insAlu</a:t>
            </a:r>
            <a:r>
              <a:rPr lang="pt-PT" dirty="0"/>
              <a:t>( ... </a:t>
            </a:r>
            <a:r>
              <a:rPr lang="pt-PT" dirty="0" smtClean="0"/>
              <a:t>)</a:t>
            </a:r>
            <a:endParaRPr lang="pt-PT" dirty="0"/>
          </a:p>
          <a:p>
            <a:pPr marL="0" indent="0">
              <a:buNone/>
            </a:pPr>
            <a:r>
              <a:rPr lang="pt-PT" dirty="0"/>
              <a:t>{.....</a:t>
            </a:r>
          </a:p>
          <a:p>
            <a:pPr marL="0" indent="0">
              <a:buNone/>
            </a:pPr>
            <a:r>
              <a:rPr lang="pt-PT" dirty="0"/>
              <a:t>    dobro = 2*x;</a:t>
            </a:r>
          </a:p>
          <a:p>
            <a:pPr marL="0" indent="0">
              <a:buNone/>
            </a:pPr>
            <a:r>
              <a:rPr lang="pt-PT" dirty="0"/>
              <a:t>    </a:t>
            </a:r>
            <a:r>
              <a:rPr lang="pt-PT" dirty="0" err="1"/>
              <a:t>write</a:t>
            </a:r>
            <a:r>
              <a:rPr lang="pt-PT" dirty="0"/>
              <a:t>(...dobro...);</a:t>
            </a:r>
          </a:p>
          <a:p>
            <a:pPr marL="0" indent="0">
              <a:buNone/>
            </a:pPr>
            <a:r>
              <a:rPr lang="pt-PT" dirty="0"/>
              <a:t>    triplo = 3*y;</a:t>
            </a:r>
          </a:p>
          <a:p>
            <a:pPr marL="0" indent="0">
              <a:buNone/>
            </a:pPr>
            <a:r>
              <a:rPr lang="pt-PT" dirty="0"/>
              <a:t>    </a:t>
            </a:r>
            <a:r>
              <a:rPr lang="pt-PT" dirty="0" err="1"/>
              <a:t>write</a:t>
            </a:r>
            <a:r>
              <a:rPr lang="pt-PT" dirty="0"/>
              <a:t>(...triplo...);</a:t>
            </a:r>
          </a:p>
          <a:p>
            <a:pPr marL="0" indent="0">
              <a:buNone/>
            </a:pPr>
            <a:r>
              <a:rPr lang="pt-PT" dirty="0"/>
              <a:t>    </a:t>
            </a:r>
            <a:r>
              <a:rPr lang="pt-PT" dirty="0" err="1"/>
              <a:t>Alu.nome</a:t>
            </a:r>
            <a:r>
              <a:rPr lang="pt-PT" dirty="0"/>
              <a:t> = ...; </a:t>
            </a:r>
            <a:r>
              <a:rPr lang="pt-PT" dirty="0" err="1"/>
              <a:t>Alu.idade</a:t>
            </a:r>
            <a:r>
              <a:rPr lang="pt-PT" dirty="0"/>
              <a:t> = ...; </a:t>
            </a:r>
            <a:r>
              <a:rPr lang="pt-PT" dirty="0" err="1"/>
              <a:t>Alu.media</a:t>
            </a:r>
            <a:r>
              <a:rPr lang="pt-PT" dirty="0"/>
              <a:t> = ....;</a:t>
            </a:r>
          </a:p>
          <a:p>
            <a:pPr marL="0" indent="0">
              <a:buNone/>
            </a:pPr>
            <a:r>
              <a:rPr lang="pt-PT" dirty="0"/>
              <a:t>    </a:t>
            </a:r>
            <a:r>
              <a:rPr lang="pt-PT" dirty="0" err="1"/>
              <a:t>write</a:t>
            </a:r>
            <a:r>
              <a:rPr lang="pt-PT" dirty="0"/>
              <a:t>(...</a:t>
            </a:r>
            <a:r>
              <a:rPr lang="pt-PT" dirty="0" err="1"/>
              <a:t>Alu</a:t>
            </a:r>
            <a:r>
              <a:rPr lang="pt-PT" dirty="0"/>
              <a:t>...);</a:t>
            </a:r>
          </a:p>
          <a:p>
            <a:pPr marL="0" indent="0">
              <a:buNone/>
            </a:pPr>
            <a:r>
              <a:rPr lang="pt-PT" dirty="0" smtClean="0"/>
              <a:t>}</a:t>
            </a:r>
          </a:p>
          <a:p>
            <a:pPr marL="0" indent="0">
              <a:buNone/>
            </a:pPr>
            <a:r>
              <a:rPr lang="pt-PT" dirty="0" smtClean="0"/>
              <a:t>Questões:</a:t>
            </a:r>
            <a:endParaRPr lang="pt-PT" dirty="0"/>
          </a:p>
          <a:p>
            <a:pPr marL="514350" indent="-514350">
              <a:buFont typeface="+mj-lt"/>
              <a:buAutoNum type="arabicPeriod"/>
            </a:pPr>
            <a:r>
              <a:rPr lang="pt-PT" dirty="0"/>
              <a:t>o que é afetado se o valor de "x" mudar?</a:t>
            </a:r>
          </a:p>
          <a:p>
            <a:pPr marL="514350" indent="-514350">
              <a:buFont typeface="+mj-lt"/>
              <a:buAutoNum type="arabicPeriod"/>
            </a:pPr>
            <a:r>
              <a:rPr lang="pt-PT" dirty="0"/>
              <a:t>quais as variáveis do mesmo tipo com "tempos de vida" disjuntos?</a:t>
            </a:r>
          </a:p>
          <a:p>
            <a:pPr marL="514350" indent="-514350">
              <a:buFont typeface="+mj-lt"/>
              <a:buAutoNum type="arabicPeriod"/>
            </a:pPr>
            <a:r>
              <a:rPr lang="pt-PT" dirty="0"/>
              <a:t>quais as funções que manuseiam o conceito "Aluno"?(</a:t>
            </a:r>
            <a:r>
              <a:rPr lang="pt-PT" dirty="0" err="1"/>
              <a:t>insAlun</a:t>
            </a:r>
            <a:r>
              <a:rPr lang="pt-PT" dirty="0"/>
              <a:t> -&gt; insere Aluno)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5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3437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nível</a:t>
            </a:r>
            <a:r>
              <a:rPr lang="en-US" dirty="0" smtClean="0"/>
              <a:t> da </a:t>
            </a:r>
            <a:r>
              <a:rPr lang="en-US" dirty="0" err="1" smtClean="0"/>
              <a:t>documentação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err="1" smtClean="0"/>
              <a:t>Textos</a:t>
            </a:r>
            <a:r>
              <a:rPr lang="en-US" dirty="0" smtClean="0"/>
              <a:t> </a:t>
            </a:r>
            <a:r>
              <a:rPr lang="en-US" dirty="0" err="1" smtClean="0"/>
              <a:t>digitalizados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língua</a:t>
            </a:r>
            <a:r>
              <a:rPr lang="en-US" dirty="0" smtClean="0"/>
              <a:t> natural </a:t>
            </a:r>
            <a:r>
              <a:rPr lang="en-US" dirty="0" err="1" smtClean="0"/>
              <a:t>precisam</a:t>
            </a:r>
            <a:r>
              <a:rPr lang="en-US" dirty="0" smtClean="0"/>
              <a:t> de </a:t>
            </a:r>
            <a:r>
              <a:rPr lang="en-US" dirty="0" err="1" smtClean="0"/>
              <a:t>ser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Recuperados</a:t>
            </a:r>
            <a:r>
              <a:rPr lang="en-US" dirty="0" smtClean="0"/>
              <a:t>, para se </a:t>
            </a:r>
            <a:r>
              <a:rPr lang="en-US" dirty="0" err="1" smtClean="0"/>
              <a:t>encontrar</a:t>
            </a:r>
            <a:r>
              <a:rPr lang="en-US" dirty="0" smtClean="0"/>
              <a:t> </a:t>
            </a:r>
            <a:r>
              <a:rPr lang="en-US" dirty="0" err="1" smtClean="0"/>
              <a:t>informação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Resumidos</a:t>
            </a:r>
            <a:endParaRPr lang="en-US" dirty="0" smtClean="0"/>
          </a:p>
          <a:p>
            <a:pPr lvl="1"/>
            <a:r>
              <a:rPr lang="en-US" dirty="0" err="1" smtClean="0"/>
              <a:t>Catalogados</a:t>
            </a:r>
            <a:r>
              <a:rPr lang="en-US" dirty="0" smtClean="0"/>
              <a:t>/</a:t>
            </a:r>
            <a:r>
              <a:rPr lang="en-US" dirty="0" err="1" smtClean="0"/>
              <a:t>Classificados</a:t>
            </a:r>
            <a:endParaRPr lang="en-US" dirty="0" smtClean="0"/>
          </a:p>
          <a:p>
            <a:pPr lvl="1"/>
            <a:r>
              <a:rPr lang="en-US" dirty="0" err="1" smtClean="0"/>
              <a:t>Traduzidos</a:t>
            </a:r>
            <a:endParaRPr lang="en-US" dirty="0" smtClean="0"/>
          </a:p>
          <a:p>
            <a:pPr lvl="1"/>
            <a:r>
              <a:rPr lang="en-US" dirty="0" smtClean="0"/>
              <a:t>……..</a:t>
            </a:r>
          </a:p>
          <a:p>
            <a:pPr lvl="1"/>
            <a:endParaRPr lang="en-US" dirty="0"/>
          </a:p>
          <a:p>
            <a:r>
              <a:rPr lang="en-US" dirty="0"/>
              <a:t>É </a:t>
            </a:r>
            <a:r>
              <a:rPr lang="en-US" dirty="0" err="1"/>
              <a:t>preciso</a:t>
            </a:r>
            <a:r>
              <a:rPr lang="en-US" dirty="0"/>
              <a:t> </a:t>
            </a:r>
            <a:r>
              <a:rPr lang="en-US" dirty="0" err="1"/>
              <a:t>automatizar</a:t>
            </a:r>
            <a:r>
              <a:rPr lang="en-US" dirty="0"/>
              <a:t> </a:t>
            </a:r>
            <a:r>
              <a:rPr lang="en-US" dirty="0" smtClean="0"/>
              <a:t>o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Tratamento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6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56302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nível</a:t>
            </a:r>
            <a:r>
              <a:rPr lang="en-US" dirty="0" smtClean="0"/>
              <a:t> da </a:t>
            </a:r>
            <a:r>
              <a:rPr lang="en-US" dirty="0" err="1" smtClean="0"/>
              <a:t>informação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Documentos</a:t>
            </a:r>
            <a:r>
              <a:rPr lang="en-US" dirty="0" smtClean="0"/>
              <a:t> </a:t>
            </a:r>
            <a:r>
              <a:rPr lang="en-US" dirty="0" err="1" smtClean="0"/>
              <a:t>anotados</a:t>
            </a:r>
            <a:r>
              <a:rPr lang="en-US" dirty="0" smtClean="0"/>
              <a:t> (com </a:t>
            </a:r>
            <a:r>
              <a:rPr lang="en-US" dirty="0" err="1" smtClean="0"/>
              <a:t>marcas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torno</a:t>
            </a:r>
            <a:r>
              <a:rPr lang="en-US" dirty="0" smtClean="0"/>
              <a:t> de </a:t>
            </a:r>
            <a:r>
              <a:rPr lang="en-US" dirty="0" err="1" smtClean="0"/>
              <a:t>segmentos</a:t>
            </a:r>
            <a:r>
              <a:rPr lang="en-US" dirty="0" smtClean="0"/>
              <a:t> de </a:t>
            </a:r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de dados) </a:t>
            </a:r>
            <a:r>
              <a:rPr lang="en-US" dirty="0" err="1" smtClean="0"/>
              <a:t>conciliam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dois</a:t>
            </a:r>
            <a:r>
              <a:rPr lang="en-US" dirty="0" smtClean="0"/>
              <a:t> </a:t>
            </a:r>
            <a:r>
              <a:rPr lang="en-US" dirty="0" err="1" smtClean="0"/>
              <a:t>mundos</a:t>
            </a:r>
            <a:r>
              <a:rPr lang="en-US" dirty="0" smtClean="0"/>
              <a:t>, da </a:t>
            </a:r>
            <a:r>
              <a:rPr lang="en-US" dirty="0" err="1" smtClean="0"/>
              <a:t>linguagem</a:t>
            </a:r>
            <a:r>
              <a:rPr lang="en-US" dirty="0" smtClean="0"/>
              <a:t> natural e formal, e </a:t>
            </a:r>
            <a:r>
              <a:rPr lang="en-US" dirty="0" err="1" smtClean="0"/>
              <a:t>precisam</a:t>
            </a:r>
            <a:r>
              <a:rPr lang="en-US" dirty="0" smtClean="0"/>
              <a:t> de </a:t>
            </a:r>
            <a:r>
              <a:rPr lang="en-US" dirty="0" err="1" smtClean="0"/>
              <a:t>ser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Analisados</a:t>
            </a:r>
            <a:r>
              <a:rPr lang="en-US" dirty="0" smtClean="0"/>
              <a:t> para </a:t>
            </a:r>
            <a:r>
              <a:rPr lang="en-US" dirty="0" err="1" smtClean="0"/>
              <a:t>extraír</a:t>
            </a:r>
            <a:r>
              <a:rPr lang="en-US" dirty="0" smtClean="0"/>
              <a:t> </a:t>
            </a:r>
            <a:r>
              <a:rPr lang="en-US" dirty="0" err="1" smtClean="0"/>
              <a:t>informação</a:t>
            </a:r>
            <a:endParaRPr lang="en-US" dirty="0" smtClean="0"/>
          </a:p>
          <a:p>
            <a:pPr lvl="1"/>
            <a:r>
              <a:rPr lang="en-US" dirty="0" err="1" smtClean="0"/>
              <a:t>Transformados</a:t>
            </a:r>
            <a:endParaRPr lang="en-US" dirty="0" smtClean="0"/>
          </a:p>
          <a:p>
            <a:pPr lvl="1"/>
            <a:r>
              <a:rPr lang="en-US" dirty="0" smtClean="0"/>
              <a:t>…..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É </a:t>
            </a:r>
            <a:r>
              <a:rPr lang="en-US" dirty="0" err="1"/>
              <a:t>preciso</a:t>
            </a:r>
            <a:r>
              <a:rPr lang="en-US" dirty="0"/>
              <a:t> </a:t>
            </a:r>
            <a:r>
              <a:rPr lang="en-US" dirty="0" err="1"/>
              <a:t>automatizar</a:t>
            </a:r>
            <a:r>
              <a:rPr lang="en-US" dirty="0"/>
              <a:t>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 smtClean="0"/>
              <a:t>Processamento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7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98634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Objetivos</a:t>
            </a:r>
            <a:r>
              <a:rPr lang="en-US" dirty="0" smtClean="0"/>
              <a:t>/</a:t>
            </a:r>
            <a:r>
              <a:rPr lang="en-US" dirty="0" err="1" smtClean="0"/>
              <a:t>Conteúdo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Ensino</a:t>
            </a:r>
            <a:r>
              <a:rPr lang="en-US" dirty="0" smtClean="0"/>
              <a:t> dos </a:t>
            </a:r>
            <a:r>
              <a:rPr lang="en-US" dirty="0" err="1" smtClean="0"/>
              <a:t>conceitos</a:t>
            </a:r>
            <a:r>
              <a:rPr lang="en-US" dirty="0" smtClean="0"/>
              <a:t> e </a:t>
            </a:r>
            <a:r>
              <a:rPr lang="en-US" dirty="0" err="1" smtClean="0"/>
              <a:t>tecnologias</a:t>
            </a:r>
            <a:r>
              <a:rPr lang="en-US" dirty="0" smtClean="0"/>
              <a:t> </a:t>
            </a:r>
            <a:r>
              <a:rPr lang="en-US" dirty="0" err="1" smtClean="0"/>
              <a:t>associados</a:t>
            </a:r>
            <a:r>
              <a:rPr lang="en-US" dirty="0" smtClean="0"/>
              <a:t> </a:t>
            </a:r>
            <a:r>
              <a:rPr lang="en-US" dirty="0" err="1" smtClean="0"/>
              <a:t>às</a:t>
            </a:r>
            <a:r>
              <a:rPr lang="en-US" dirty="0" smtClean="0"/>
              <a:t> </a:t>
            </a:r>
            <a:r>
              <a:rPr lang="en-US" dirty="0" err="1" smtClean="0"/>
              <a:t>três</a:t>
            </a:r>
            <a:r>
              <a:rPr lang="en-US" dirty="0" smtClean="0"/>
              <a:t> </a:t>
            </a:r>
            <a:r>
              <a:rPr lang="en-US" dirty="0" err="1" smtClean="0"/>
              <a:t>frentes</a:t>
            </a:r>
            <a:r>
              <a:rPr lang="en-US" dirty="0" smtClean="0"/>
              <a:t>:</a:t>
            </a:r>
          </a:p>
          <a:p>
            <a:pPr lvl="1"/>
            <a:r>
              <a:rPr lang="en-US" b="1" dirty="0" err="1" smtClean="0"/>
              <a:t>Linguagem</a:t>
            </a:r>
            <a:r>
              <a:rPr lang="en-US" dirty="0" smtClean="0"/>
              <a:t>: </a:t>
            </a:r>
            <a:r>
              <a:rPr lang="en-US" dirty="0" err="1" smtClean="0"/>
              <a:t>conceitos</a:t>
            </a:r>
            <a:r>
              <a:rPr lang="en-US" dirty="0" smtClean="0"/>
              <a:t>, </a:t>
            </a:r>
            <a:r>
              <a:rPr lang="en-US" dirty="0" err="1" smtClean="0"/>
              <a:t>métodos</a:t>
            </a:r>
            <a:r>
              <a:rPr lang="en-US" dirty="0" smtClean="0"/>
              <a:t> e </a:t>
            </a:r>
            <a:r>
              <a:rPr lang="en-US" dirty="0" err="1" smtClean="0"/>
              <a:t>tecnologias</a:t>
            </a:r>
            <a:r>
              <a:rPr lang="en-US" dirty="0" smtClean="0"/>
              <a:t> </a:t>
            </a:r>
            <a:r>
              <a:rPr lang="en-US" dirty="0" err="1" smtClean="0"/>
              <a:t>fundamentais</a:t>
            </a:r>
            <a:r>
              <a:rPr lang="en-US" dirty="0" smtClean="0"/>
              <a:t> para </a:t>
            </a:r>
            <a:r>
              <a:rPr lang="en-US" dirty="0" err="1" smtClean="0"/>
              <a:t>criação</a:t>
            </a:r>
            <a:r>
              <a:rPr lang="en-US" dirty="0" smtClean="0"/>
              <a:t> de </a:t>
            </a:r>
            <a:r>
              <a:rPr lang="en-US" dirty="0" err="1" smtClean="0"/>
              <a:t>linguagens</a:t>
            </a:r>
            <a:r>
              <a:rPr lang="en-US" dirty="0" smtClean="0"/>
              <a:t> e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reconhecimento</a:t>
            </a:r>
            <a:r>
              <a:rPr lang="en-US" dirty="0" smtClean="0"/>
              <a:t> e </a:t>
            </a:r>
            <a:r>
              <a:rPr lang="en-US" dirty="0" err="1" smtClean="0"/>
              <a:t>transformação</a:t>
            </a:r>
            <a:r>
              <a:rPr lang="en-US" dirty="0" smtClean="0"/>
              <a:t>;</a:t>
            </a:r>
          </a:p>
          <a:p>
            <a:pPr lvl="1"/>
            <a:r>
              <a:rPr lang="en-US" b="1" dirty="0" err="1" smtClean="0"/>
              <a:t>Informação</a:t>
            </a:r>
            <a:r>
              <a:rPr lang="en-US" dirty="0" smtClean="0"/>
              <a:t>: </a:t>
            </a:r>
            <a:r>
              <a:rPr lang="en-US" dirty="0" err="1" smtClean="0"/>
              <a:t>tecnologias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representação</a:t>
            </a:r>
            <a:r>
              <a:rPr lang="en-US" dirty="0" smtClean="0"/>
              <a:t> e </a:t>
            </a:r>
            <a:r>
              <a:rPr lang="en-US" dirty="0" err="1" smtClean="0"/>
              <a:t>processamento</a:t>
            </a:r>
            <a:r>
              <a:rPr lang="en-US" dirty="0" smtClean="0"/>
              <a:t>;</a:t>
            </a:r>
          </a:p>
          <a:p>
            <a:pPr lvl="1"/>
            <a:r>
              <a:rPr lang="en-US" b="1" dirty="0" err="1" smtClean="0"/>
              <a:t>Conhecimento</a:t>
            </a:r>
            <a:r>
              <a:rPr lang="en-US" dirty="0" smtClean="0"/>
              <a:t>: </a:t>
            </a:r>
            <a:r>
              <a:rPr lang="en-US" dirty="0" err="1" smtClean="0"/>
              <a:t>tecnologias</a:t>
            </a:r>
            <a:r>
              <a:rPr lang="en-US" dirty="0" smtClean="0"/>
              <a:t> para a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extração</a:t>
            </a:r>
            <a:r>
              <a:rPr lang="en-US" dirty="0" smtClean="0"/>
              <a:t> e </a:t>
            </a:r>
            <a:r>
              <a:rPr lang="en-US" dirty="0" err="1" smtClean="0"/>
              <a:t>apresentação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8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580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Organização</a:t>
            </a:r>
            <a:r>
              <a:rPr lang="en-US" dirty="0" smtClean="0"/>
              <a:t> do </a:t>
            </a:r>
            <a:r>
              <a:rPr lang="en-US" dirty="0" err="1" smtClean="0"/>
              <a:t>Perfil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t-PT" dirty="0" smtClean="0"/>
              <a:t>Módulos</a:t>
            </a:r>
            <a:endParaRPr lang="pt-PT" dirty="0" smtClean="0">
              <a:hlinkClick r:id="rId2"/>
            </a:endParaRPr>
          </a:p>
          <a:p>
            <a:r>
              <a:rPr lang="pt-PT" dirty="0" smtClean="0">
                <a:hlinkClick r:id="rId2"/>
              </a:rPr>
              <a:t>Gramáticas </a:t>
            </a:r>
            <a:r>
              <a:rPr lang="pt-PT" dirty="0">
                <a:hlinkClick r:id="rId2"/>
              </a:rPr>
              <a:t>na Compreensão de Software</a:t>
            </a:r>
            <a:endParaRPr lang="pt-PT" dirty="0"/>
          </a:p>
          <a:p>
            <a:r>
              <a:rPr lang="pt-PT" dirty="0">
                <a:hlinkClick r:id="rId3"/>
              </a:rPr>
              <a:t>Processamento e Representação de Informação</a:t>
            </a:r>
            <a:endParaRPr lang="pt-PT" dirty="0"/>
          </a:p>
          <a:p>
            <a:r>
              <a:rPr lang="pt-PT" dirty="0" err="1" smtClean="0">
                <a:hlinkClick r:id="rId4"/>
              </a:rPr>
              <a:t>Scripting</a:t>
            </a:r>
            <a:r>
              <a:rPr lang="pt-PT" dirty="0" smtClean="0">
                <a:hlinkClick r:id="rId4"/>
              </a:rPr>
              <a:t> </a:t>
            </a:r>
            <a:r>
              <a:rPr lang="pt-PT" dirty="0">
                <a:hlinkClick r:id="rId4"/>
              </a:rPr>
              <a:t>no Processamento de Linguagem Natural</a:t>
            </a:r>
            <a:endParaRPr lang="pt-PT" dirty="0"/>
          </a:p>
          <a:p>
            <a:r>
              <a:rPr lang="pt-PT" dirty="0">
                <a:hlinkClick r:id="rId5"/>
              </a:rPr>
              <a:t>Processamento e Representação de Conhecimento</a:t>
            </a:r>
            <a:endParaRPr lang="pt-PT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/>
              <a:t>Avaliação</a:t>
            </a:r>
            <a:endParaRPr lang="en-US" dirty="0" smtClean="0"/>
          </a:p>
          <a:p>
            <a:r>
              <a:rPr lang="en-US" dirty="0" smtClean="0"/>
              <a:t>1 </a:t>
            </a:r>
            <a:r>
              <a:rPr lang="en-US" dirty="0"/>
              <a:t>teste + </a:t>
            </a:r>
            <a:r>
              <a:rPr lang="en-US" dirty="0" err="1"/>
              <a:t>pequenos</a:t>
            </a:r>
            <a:r>
              <a:rPr lang="en-US" dirty="0"/>
              <a:t> </a:t>
            </a:r>
            <a:r>
              <a:rPr lang="en-US" dirty="0" err="1" smtClean="0"/>
              <a:t>projetos</a:t>
            </a:r>
            <a:r>
              <a:rPr lang="en-US" dirty="0" smtClean="0"/>
              <a:t> </a:t>
            </a:r>
            <a:r>
              <a:rPr lang="en-US" dirty="0" err="1" smtClean="0"/>
              <a:t>práticos</a:t>
            </a:r>
            <a:r>
              <a:rPr lang="en-US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9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112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Projeto</a:t>
            </a:r>
            <a:r>
              <a:rPr lang="en-US" dirty="0" smtClean="0"/>
              <a:t> </a:t>
            </a:r>
            <a:r>
              <a:rPr lang="en-US" dirty="0" err="1" smtClean="0"/>
              <a:t>Integrado</a:t>
            </a:r>
            <a:r>
              <a:rPr lang="en-US" dirty="0" smtClean="0"/>
              <a:t> (ed. </a:t>
            </a:r>
            <a:r>
              <a:rPr lang="en-US" dirty="0" err="1" smtClean="0"/>
              <a:t>anteriores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/>
              <a:t>2013: </a:t>
            </a:r>
            <a:r>
              <a:rPr lang="pt-PT" dirty="0" err="1" smtClean="0"/>
              <a:t>FotoBora</a:t>
            </a:r>
            <a:r>
              <a:rPr lang="pt-PT" dirty="0" smtClean="0"/>
              <a:t> </a:t>
            </a:r>
            <a:r>
              <a:rPr lang="pt-PT" dirty="0"/>
              <a:t>(Sistema Colaborativo para identificação de Pessoas em Fotografias), </a:t>
            </a:r>
          </a:p>
          <a:p>
            <a:pPr marL="0" indent="0">
              <a:buNone/>
            </a:pPr>
            <a:r>
              <a:rPr lang="pt-PT" dirty="0"/>
              <a:t>      </a:t>
            </a:r>
            <a:r>
              <a:rPr lang="pt-PT" dirty="0" err="1"/>
              <a:t>GereTPs</a:t>
            </a:r>
            <a:r>
              <a:rPr lang="pt-PT" dirty="0"/>
              <a:t> (Gestor de Trabalhos </a:t>
            </a:r>
            <a:r>
              <a:rPr lang="pt-PT" dirty="0" smtClean="0"/>
              <a:t>Práticos),</a:t>
            </a:r>
            <a:endParaRPr lang="pt-PT" dirty="0"/>
          </a:p>
          <a:p>
            <a:pPr marL="0" indent="0">
              <a:buNone/>
            </a:pPr>
            <a:r>
              <a:rPr lang="pt-PT" dirty="0"/>
              <a:t>      </a:t>
            </a:r>
            <a:r>
              <a:rPr lang="pt-PT" dirty="0" err="1"/>
              <a:t>Colet</a:t>
            </a:r>
            <a:r>
              <a:rPr lang="pt-PT" dirty="0"/>
              <a:t> (Sistema de apoio à Aprendizagem criando Mapas de Conceitos e associando </a:t>
            </a:r>
            <a:r>
              <a:rPr lang="pt-PT" dirty="0" err="1"/>
              <a:t>Learning-Objects</a:t>
            </a:r>
            <a:r>
              <a:rPr lang="pt-PT" dirty="0"/>
              <a:t>) </a:t>
            </a:r>
          </a:p>
          <a:p>
            <a:r>
              <a:rPr lang="pt-PT" dirty="0"/>
              <a:t>2012: </a:t>
            </a:r>
            <a:r>
              <a:rPr lang="pt-PT" dirty="0" err="1"/>
              <a:t>GereCVs</a:t>
            </a:r>
            <a:r>
              <a:rPr lang="pt-PT" dirty="0"/>
              <a:t> (Gestor de Currículos </a:t>
            </a:r>
            <a:r>
              <a:rPr lang="pt-PT" dirty="0" smtClean="0"/>
              <a:t>Académicos)</a:t>
            </a:r>
            <a:endParaRPr lang="pt-PT" dirty="0"/>
          </a:p>
          <a:p>
            <a:r>
              <a:rPr lang="pt-PT" dirty="0"/>
              <a:t>2011: </a:t>
            </a:r>
            <a:r>
              <a:rPr lang="pt-PT" dirty="0" err="1"/>
              <a:t>GeSEVibO</a:t>
            </a:r>
            <a:r>
              <a:rPr lang="pt-PT" dirty="0"/>
              <a:t> (Sistema </a:t>
            </a:r>
            <a:r>
              <a:rPr lang="pt-PT"/>
              <a:t>para </a:t>
            </a:r>
            <a:r>
              <a:rPr lang="pt-PT" smtClean="0"/>
              <a:t>Gestão de Museus </a:t>
            </a:r>
            <a:r>
              <a:rPr lang="pt-PT" dirty="0"/>
              <a:t>Virtuais com base em Ontologias)</a:t>
            </a:r>
          </a:p>
          <a:p>
            <a:r>
              <a:rPr lang="pt-PT" dirty="0"/>
              <a:t>2010: SAAP (Software para Análise e Avaliação de </a:t>
            </a:r>
            <a:r>
              <a:rPr lang="pt-PT" dirty="0" smtClean="0"/>
              <a:t>Programas)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r>
              <a:rPr lang="pt-PT" smtClean="0"/>
              <a:t>Set - 2014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MEI-PLC </a:t>
            </a:r>
            <a:endParaRPr kumimoji="0"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10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574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3170</TotalTime>
  <Words>540</Words>
  <Application>Microsoft Office PowerPoint</Application>
  <PresentationFormat>Apresentação no Ecrã (4:3)</PresentationFormat>
  <Paragraphs>108</Paragraphs>
  <Slides>10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5" baseType="lpstr">
      <vt:lpstr>Calibri</vt:lpstr>
      <vt:lpstr>Georgia</vt:lpstr>
      <vt:lpstr>Wingdings</vt:lpstr>
      <vt:lpstr>Wingdings 2</vt:lpstr>
      <vt:lpstr>Civic</vt:lpstr>
      <vt:lpstr>Processamento de Linguagens e Conhecimento 2014/2015</vt:lpstr>
      <vt:lpstr>Ponto de Partida (constatação)</vt:lpstr>
      <vt:lpstr>A nível da programação…</vt:lpstr>
      <vt:lpstr>A nível da programação… (exemplo)</vt:lpstr>
      <vt:lpstr>A nível da documentação</vt:lpstr>
      <vt:lpstr>A nível da informação</vt:lpstr>
      <vt:lpstr>Objetivos/Conteúdo</vt:lpstr>
      <vt:lpstr>Organização do Perfil</vt:lpstr>
      <vt:lpstr>Projeto Integrado (ed. anteriores)</vt:lpstr>
      <vt:lpstr>Possíveis Projetos Integrados 2014/15</vt:lpstr>
    </vt:vector>
  </TitlesOfParts>
  <Company>KEEP Solutions Lda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Engenharia de Linguagens 2012/2013</dc:title>
  <dc:creator>Office 2004 Test Drive User</dc:creator>
  <cp:lastModifiedBy>User</cp:lastModifiedBy>
  <cp:revision>32</cp:revision>
  <cp:lastPrinted>2012-09-26T11:38:19Z</cp:lastPrinted>
  <dcterms:created xsi:type="dcterms:W3CDTF">2012-09-26T10:34:14Z</dcterms:created>
  <dcterms:modified xsi:type="dcterms:W3CDTF">2014-09-16T07:40:40Z</dcterms:modified>
</cp:coreProperties>
</file>