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3" r:id="rId3"/>
    <p:sldId id="293" r:id="rId4"/>
    <p:sldId id="294" r:id="rId5"/>
    <p:sldId id="295" r:id="rId6"/>
    <p:sldId id="296" r:id="rId7"/>
    <p:sldId id="297" r:id="rId8"/>
    <p:sldId id="300" r:id="rId9"/>
    <p:sldId id="301" r:id="rId10"/>
    <p:sldId id="282" r:id="rId11"/>
    <p:sldId id="280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3" r:id="rId24"/>
    <p:sldId id="284" r:id="rId25"/>
    <p:sldId id="285" r:id="rId26"/>
    <p:sldId id="286" r:id="rId27"/>
    <p:sldId id="288" r:id="rId28"/>
    <p:sldId id="290" r:id="rId29"/>
    <p:sldId id="291" r:id="rId30"/>
    <p:sldId id="298" r:id="rId31"/>
    <p:sldId id="260" r:id="rId32"/>
    <p:sldId id="268" r:id="rId3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39" autoAdjust="0"/>
  </p:normalViewPr>
  <p:slideViewPr>
    <p:cSldViewPr>
      <p:cViewPr>
        <p:scale>
          <a:sx n="110" d="100"/>
          <a:sy n="110" d="100"/>
        </p:scale>
        <p:origin x="-1644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F33DF-389A-4352-B6FA-B43F8847F72A}" type="datetimeFigureOut">
              <a:rPr lang="en-GB" smtClean="0"/>
              <a:t>16/09/2014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7249D-0550-4FA0-B2EA-B812D3260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139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Blizzard (</a:t>
            </a:r>
            <a:r>
              <a:rPr lang="en-GB" dirty="0" err="1" smtClean="0"/>
              <a:t>WoW</a:t>
            </a:r>
            <a:r>
              <a:rPr lang="en-GB" dirty="0" smtClean="0"/>
              <a:t>), </a:t>
            </a:r>
            <a:r>
              <a:rPr lang="en-GB" dirty="0" err="1" smtClean="0"/>
              <a:t>Crytek</a:t>
            </a:r>
            <a:r>
              <a:rPr lang="en-GB" dirty="0" smtClean="0"/>
              <a:t>, EA, Riot Games (</a:t>
            </a:r>
            <a:r>
              <a:rPr lang="en-GB" dirty="0" err="1" smtClean="0"/>
              <a:t>LoL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87249D-0550-4FA0-B2EA-B812D326086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7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45102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629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140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665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9513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9167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44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915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008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966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379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281FF-4D41-403F-824C-EE900B1A6851}" type="datetimeFigureOut">
              <a:rPr lang="pt-PT" smtClean="0"/>
              <a:t>16/09/2014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50A32-E3C2-455D-B71F-7C03DA3682F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947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Computação Gráfica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t-PT" dirty="0" smtClean="0"/>
              <a:t>Perfil do MEI</a:t>
            </a:r>
            <a:endParaRPr lang="pt-PT" dirty="0" smtClean="0"/>
          </a:p>
          <a:p>
            <a:endParaRPr lang="pt-PT" dirty="0"/>
          </a:p>
          <a:p>
            <a:r>
              <a:rPr lang="pt-PT" dirty="0"/>
              <a:t>António Ramires</a:t>
            </a:r>
          </a:p>
          <a:p>
            <a:r>
              <a:rPr lang="pt-PT" dirty="0" smtClean="0"/>
              <a:t>Cristina Santos (DEI)</a:t>
            </a:r>
          </a:p>
          <a:p>
            <a:r>
              <a:rPr lang="pt-PT" dirty="0" smtClean="0"/>
              <a:t>Jorge Gustavo Rocha</a:t>
            </a:r>
            <a:endParaRPr lang="pt-PT" dirty="0"/>
          </a:p>
          <a:p>
            <a:r>
              <a:rPr lang="pt-PT" dirty="0" smtClean="0"/>
              <a:t>Luís Paulo Santos</a:t>
            </a:r>
          </a:p>
          <a:p>
            <a:r>
              <a:rPr lang="pt-PT" dirty="0" smtClean="0"/>
              <a:t>Vitor Alves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5012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 Interactive </a:t>
            </a:r>
            <a:r>
              <a:rPr lang="en-US" sz="2400" dirty="0" smtClean="0"/>
              <a:t>(load-interactive.com)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0888"/>
            <a:ext cx="526296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15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TECField</a:t>
            </a:r>
            <a:r>
              <a:rPr lang="en-US" dirty="0" smtClean="0"/>
              <a:t> </a:t>
            </a:r>
            <a:r>
              <a:rPr lang="en-US" sz="2400" dirty="0" smtClean="0"/>
              <a:t>(www.tfdt.org)</a:t>
            </a:r>
            <a:endParaRPr 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25" y="2564904"/>
            <a:ext cx="5644133" cy="382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02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</a:t>
            </a:r>
            <a:r>
              <a:rPr lang="en-US" dirty="0" err="1" smtClean="0"/>
              <a:t>depois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Edigma</a:t>
            </a:r>
            <a:r>
              <a:rPr lang="en-US" dirty="0" smtClean="0"/>
              <a:t> </a:t>
            </a:r>
            <a:r>
              <a:rPr lang="en-US" sz="2400" dirty="0" smtClean="0"/>
              <a:t>(www.edigma.com)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7027515" cy="416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2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Centro </a:t>
            </a:r>
            <a:r>
              <a:rPr lang="en-US" dirty="0" err="1" smtClean="0"/>
              <a:t>Português</a:t>
            </a:r>
            <a:r>
              <a:rPr lang="en-US" dirty="0" smtClean="0"/>
              <a:t> de </a:t>
            </a:r>
            <a:r>
              <a:rPr lang="en-US" dirty="0" err="1" smtClean="0"/>
              <a:t>Computação</a:t>
            </a:r>
            <a:r>
              <a:rPr lang="en-US" dirty="0" smtClean="0"/>
              <a:t> </a:t>
            </a:r>
            <a:r>
              <a:rPr lang="en-US" dirty="0" err="1" smtClean="0"/>
              <a:t>Gráfica</a:t>
            </a:r>
            <a:r>
              <a:rPr lang="en-US" dirty="0" smtClean="0"/>
              <a:t> </a:t>
            </a:r>
            <a:r>
              <a:rPr lang="en-US" sz="2400" dirty="0" smtClean="0"/>
              <a:t>(ccg.pt)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36912"/>
            <a:ext cx="5713834" cy="378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59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Biodroid</a:t>
            </a:r>
            <a:r>
              <a:rPr lang="en-US" dirty="0"/>
              <a:t> </a:t>
            </a:r>
            <a:r>
              <a:rPr lang="en-US" sz="2400" dirty="0" smtClean="0"/>
              <a:t>(www.biodroid-entertainment.com)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2636912"/>
            <a:ext cx="5632823" cy="40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69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Seed Studios </a:t>
            </a:r>
            <a:r>
              <a:rPr lang="en-US" sz="2400" dirty="0" smtClean="0"/>
              <a:t>(www.seed-studios.com)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5625455" cy="381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1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LT Studios </a:t>
            </a:r>
            <a:r>
              <a:rPr lang="en-US" sz="2400" dirty="0" smtClean="0"/>
              <a:t>(www.lt-studios.com)</a:t>
            </a: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348880"/>
            <a:ext cx="6076303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43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Vision and Interaction </a:t>
            </a:r>
            <a:r>
              <a:rPr lang="en-US" sz="2400" dirty="0" smtClean="0"/>
              <a:t>(www.covii.pt)</a:t>
            </a:r>
            <a:endParaRPr 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12488"/>
            <a:ext cx="6194673" cy="377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54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3Decide </a:t>
            </a:r>
            <a:r>
              <a:rPr lang="en-US" sz="2400" dirty="0" smtClean="0"/>
              <a:t>(www.3decide.com)</a:t>
            </a:r>
          </a:p>
          <a:p>
            <a:endParaRPr 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6090385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29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Battlesheep</a:t>
            </a:r>
            <a:r>
              <a:rPr lang="en-US" dirty="0" smtClean="0"/>
              <a:t> </a:t>
            </a:r>
            <a:r>
              <a:rPr lang="en-US" sz="2400" dirty="0" smtClean="0"/>
              <a:t>(www.battlesheep.com)</a:t>
            </a:r>
            <a:endParaRPr 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7408887" cy="3854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80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23528" y="3624960"/>
            <a:ext cx="80648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Unidades Curriculares</a:t>
            </a:r>
            <a:endParaRPr lang="pt-PT" dirty="0"/>
          </a:p>
        </p:txBody>
      </p:sp>
      <p:sp>
        <p:nvSpPr>
          <p:cNvPr id="4" name="Rounded Rectangle 3"/>
          <p:cNvSpPr/>
          <p:nvPr/>
        </p:nvSpPr>
        <p:spPr>
          <a:xfrm>
            <a:off x="5544108" y="1700808"/>
            <a:ext cx="201622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Visualização e Iluminação I</a:t>
            </a:r>
            <a:endParaRPr lang="pt-PT" dirty="0"/>
          </a:p>
        </p:txBody>
      </p:sp>
      <p:sp>
        <p:nvSpPr>
          <p:cNvPr id="5" name="Rounded Rectangle 4"/>
          <p:cNvSpPr/>
          <p:nvPr/>
        </p:nvSpPr>
        <p:spPr>
          <a:xfrm>
            <a:off x="2375756" y="1700808"/>
            <a:ext cx="201622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Visão por Computador</a:t>
            </a:r>
            <a:endParaRPr lang="pt-PT" dirty="0"/>
          </a:p>
        </p:txBody>
      </p:sp>
      <p:sp>
        <p:nvSpPr>
          <p:cNvPr id="6" name="Rounded Rectangle 5"/>
          <p:cNvSpPr/>
          <p:nvPr/>
        </p:nvSpPr>
        <p:spPr>
          <a:xfrm>
            <a:off x="2375756" y="4021578"/>
            <a:ext cx="201622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Técnicas Avançadas</a:t>
            </a:r>
            <a:endParaRPr lang="pt-PT" dirty="0"/>
          </a:p>
        </p:txBody>
      </p:sp>
      <p:sp>
        <p:nvSpPr>
          <p:cNvPr id="7" name="Rounded Rectangle 6"/>
          <p:cNvSpPr/>
          <p:nvPr/>
        </p:nvSpPr>
        <p:spPr>
          <a:xfrm>
            <a:off x="5544108" y="4061705"/>
            <a:ext cx="201622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Visualização e Iluminação II</a:t>
            </a:r>
            <a:endParaRPr lang="pt-PT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3275692"/>
            <a:ext cx="1330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1º Semestre</a:t>
            </a:r>
            <a:endParaRPr lang="pt-PT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3645024"/>
            <a:ext cx="1330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2</a:t>
            </a:r>
            <a:r>
              <a:rPr lang="pt-PT" dirty="0" smtClean="0"/>
              <a:t>º Semestre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2058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Moonberry</a:t>
            </a:r>
            <a:r>
              <a:rPr lang="en-US" dirty="0" smtClean="0"/>
              <a:t> Studios </a:t>
            </a:r>
            <a:r>
              <a:rPr lang="en-US" sz="2400" dirty="0" smtClean="0"/>
              <a:t>(pathways.moonberry-studios.com)</a:t>
            </a:r>
            <a:endParaRPr 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08920"/>
            <a:ext cx="5556498" cy="375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51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Nerd Monkeys </a:t>
            </a:r>
            <a:r>
              <a:rPr lang="en-US" sz="2400" dirty="0" smtClean="0"/>
              <a:t>(www.nerdmonkeys.pt)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80"/>
            <a:ext cx="507912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414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iMobile</a:t>
            </a:r>
            <a:r>
              <a:rPr lang="en-US" dirty="0"/>
              <a:t> Magic </a:t>
            </a:r>
            <a:r>
              <a:rPr lang="en-US" sz="2400" dirty="0" smtClean="0"/>
              <a:t>(www.imobilemagic.com)</a:t>
            </a:r>
            <a:endParaRPr 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254749" cy="431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95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Intergraph </a:t>
            </a:r>
            <a:r>
              <a:rPr lang="en-US" sz="2400" dirty="0"/>
              <a:t>(</a:t>
            </a:r>
            <a:r>
              <a:rPr lang="en-US" sz="2400" dirty="0" smtClean="0"/>
              <a:t>www.intergraph.com/global/</a:t>
            </a:r>
            <a:r>
              <a:rPr lang="en-US" sz="2400" dirty="0" err="1" smtClean="0"/>
              <a:t>pt</a:t>
            </a:r>
            <a:r>
              <a:rPr lang="en-US" sz="2400" dirty="0" smtClean="0"/>
              <a:t>‎)</a:t>
            </a:r>
          </a:p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4521696" cy="431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872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Runners </a:t>
            </a:r>
            <a:r>
              <a:rPr lang="en-US" sz="2400" dirty="0" smtClean="0"/>
              <a:t>(www.coderunners.com)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8920"/>
            <a:ext cx="4985395" cy="380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92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Dagari</a:t>
            </a:r>
            <a:r>
              <a:rPr lang="en-US" dirty="0" smtClean="0"/>
              <a:t> Studios </a:t>
            </a:r>
            <a:r>
              <a:rPr lang="en-US" sz="2400" dirty="0" smtClean="0"/>
              <a:t>(www.dagaristudios.com)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463158" cy="422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420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Camel 101 </a:t>
            </a:r>
            <a:r>
              <a:rPr lang="en-US" sz="2400" dirty="0" smtClean="0"/>
              <a:t>(www.camel101.com)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64904"/>
            <a:ext cx="4914528" cy="37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6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Tapestry Software </a:t>
            </a:r>
            <a:r>
              <a:rPr lang="en-US" sz="2400" dirty="0" smtClean="0"/>
              <a:t>(www.tapestrysoftware.com)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80"/>
            <a:ext cx="555372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44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ZPX </a:t>
            </a:r>
            <a:r>
              <a:rPr lang="en-US" sz="2400" dirty="0" smtClean="0"/>
              <a:t>(www.zpx.pt)</a:t>
            </a:r>
            <a:endParaRPr lang="en-US" sz="24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48880"/>
            <a:ext cx="5348858" cy="416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82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Ydreams</a:t>
            </a:r>
            <a:r>
              <a:rPr lang="en-US" dirty="0" smtClean="0"/>
              <a:t> </a:t>
            </a:r>
            <a:r>
              <a:rPr lang="en-US" sz="2400" dirty="0" smtClean="0"/>
              <a:t>(www.ydreams.com)</a:t>
            </a:r>
          </a:p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6023223" cy="4047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53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Unidades Curriculares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Visão por Computador + Imagem Médica</a:t>
            </a:r>
          </a:p>
          <a:p>
            <a:pPr marL="457200" lvl="1" indent="0">
              <a:buNone/>
            </a:pP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Cristina Santos (DEI) </a:t>
            </a:r>
          </a:p>
          <a:p>
            <a:pPr lvl="1"/>
            <a:endParaRPr lang="pt-PT" dirty="0" smtClean="0"/>
          </a:p>
          <a:p>
            <a:pPr lvl="1"/>
            <a:r>
              <a:rPr lang="pt-PT" dirty="0" smtClean="0"/>
              <a:t>Processamento de imagem </a:t>
            </a:r>
          </a:p>
          <a:p>
            <a:pPr lvl="1"/>
            <a:r>
              <a:rPr lang="pt-PT" dirty="0" smtClean="0"/>
              <a:t>Detecção de caracteristicas</a:t>
            </a:r>
          </a:p>
          <a:p>
            <a:pPr lvl="1">
              <a:buFontTx/>
              <a:buChar char="-"/>
            </a:pPr>
            <a:r>
              <a:rPr lang="pt-PT" dirty="0" smtClean="0"/>
              <a:t>Reconstrução 3D com base em imagens</a:t>
            </a:r>
          </a:p>
          <a:p>
            <a:pPr lvl="1">
              <a:buFontTx/>
              <a:buChar char="-"/>
            </a:pPr>
            <a:endParaRPr lang="pt-PT" dirty="0" smtClean="0"/>
          </a:p>
          <a:p>
            <a:endParaRPr lang="pt-PT" dirty="0" smtClean="0"/>
          </a:p>
          <a:p>
            <a:pPr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8931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</a:t>
            </a:r>
            <a:r>
              <a:rPr lang="en-US" dirty="0" err="1" smtClean="0"/>
              <a:t>depois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EnerMeter</a:t>
            </a:r>
            <a:r>
              <a:rPr lang="en-US" dirty="0" smtClean="0"/>
              <a:t> </a:t>
            </a:r>
            <a:r>
              <a:rPr lang="en-US" sz="2400" dirty="0" smtClean="0"/>
              <a:t>(www.enermeter.pt)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492896"/>
            <a:ext cx="569816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0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Made in Portugal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876" y="2331729"/>
            <a:ext cx="3883733" cy="327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064" y="3422247"/>
            <a:ext cx="5467357" cy="109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12" y="2567973"/>
            <a:ext cx="4205660" cy="280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38" y="2050837"/>
            <a:ext cx="3285809" cy="383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681" y="1569128"/>
            <a:ext cx="5292122" cy="480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76" y="1330845"/>
            <a:ext cx="7451332" cy="527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33" y="1196752"/>
            <a:ext cx="7333619" cy="554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30" y="1433321"/>
            <a:ext cx="6965624" cy="507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045898" y="1732667"/>
            <a:ext cx="6945689" cy="4474385"/>
            <a:chOff x="1269245" y="1799663"/>
            <a:chExt cx="6945689" cy="4474385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245" y="1816526"/>
              <a:ext cx="6483725" cy="40479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 descr="C:\Users\arf\Desktop\81LHNorXsUL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736" y="4474048"/>
              <a:ext cx="1800000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C:\Users\arf\Desktop\ser_wii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4609" y="1799663"/>
              <a:ext cx="1600325" cy="2221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897013" y="1997096"/>
            <a:ext cx="7243459" cy="3945527"/>
            <a:chOff x="1597750" y="1437375"/>
            <a:chExt cx="7243459" cy="3945527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7750" y="2220924"/>
              <a:ext cx="5764025" cy="3161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 descr="C:\Users\arf\Desktop\515tpXXNozL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437375"/>
              <a:ext cx="2613025" cy="261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854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1999" y="3044279"/>
            <a:ext cx="1640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400" dirty="0" smtClean="0">
                <a:solidFill>
                  <a:schemeClr val="bg1"/>
                </a:solidFill>
              </a:rPr>
              <a:t>Try it !</a:t>
            </a:r>
            <a:endParaRPr lang="pt-PT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3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Unidades Curriculares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Visualização</a:t>
            </a:r>
            <a:r>
              <a:rPr lang="en-US" dirty="0" smtClean="0"/>
              <a:t> e </a:t>
            </a:r>
            <a:r>
              <a:rPr lang="en-US" dirty="0" err="1" smtClean="0"/>
              <a:t>Iluminação</a:t>
            </a:r>
            <a:r>
              <a:rPr lang="en-US" dirty="0" smtClean="0"/>
              <a:t> I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António Ramires (DI)</a:t>
            </a:r>
          </a:p>
          <a:p>
            <a:pPr lvl="1"/>
            <a:endParaRPr lang="en-US" dirty="0"/>
          </a:p>
          <a:p>
            <a:pPr lvl="1"/>
            <a:r>
              <a:rPr lang="en-US" dirty="0" err="1" smtClean="0"/>
              <a:t>Programação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GPUs</a:t>
            </a:r>
          </a:p>
          <a:p>
            <a:pPr lvl="1"/>
            <a:r>
              <a:rPr lang="en-US" dirty="0" err="1" smtClean="0"/>
              <a:t>Programação</a:t>
            </a:r>
            <a:r>
              <a:rPr lang="en-US" dirty="0" smtClean="0"/>
              <a:t> de </a:t>
            </a:r>
            <a:r>
              <a:rPr lang="en-US" dirty="0" err="1"/>
              <a:t>g</a:t>
            </a:r>
            <a:r>
              <a:rPr lang="en-US" dirty="0" err="1" smtClean="0"/>
              <a:t>ráficos</a:t>
            </a:r>
            <a:r>
              <a:rPr lang="en-US" dirty="0" smtClean="0"/>
              <a:t> e </a:t>
            </a:r>
            <a:r>
              <a:rPr lang="en-US" dirty="0" err="1" smtClean="0"/>
              <a:t>computação</a:t>
            </a:r>
            <a:endParaRPr lang="en-US" dirty="0" smtClean="0"/>
          </a:p>
          <a:p>
            <a:pPr lvl="1"/>
            <a:r>
              <a:rPr lang="en-US" dirty="0" err="1" smtClean="0"/>
              <a:t>Computação</a:t>
            </a:r>
            <a:r>
              <a:rPr lang="en-US" dirty="0" smtClean="0"/>
              <a:t> </a:t>
            </a:r>
            <a:r>
              <a:rPr lang="en-US" dirty="0" err="1" smtClean="0"/>
              <a:t>Gráfica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tempo real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42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Unidades Curriculares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Visualização e Iluminação II</a:t>
            </a:r>
          </a:p>
          <a:p>
            <a:pPr marL="457200" lvl="1" indent="0">
              <a:buNone/>
            </a:pP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Luís Paulo Santos (DI)</a:t>
            </a:r>
          </a:p>
          <a:p>
            <a:pPr lvl="1"/>
            <a:endParaRPr lang="pt-PT" dirty="0" smtClean="0"/>
          </a:p>
          <a:p>
            <a:pPr lvl="1"/>
            <a:r>
              <a:rPr lang="pt-PT" dirty="0" smtClean="0"/>
              <a:t>Algoritmos baseados em ray-tracing</a:t>
            </a:r>
          </a:p>
          <a:p>
            <a:pPr lvl="1"/>
            <a:r>
              <a:rPr lang="pt-PT" dirty="0" smtClean="0"/>
              <a:t>Propriedades físicas da luz e materiais</a:t>
            </a:r>
          </a:p>
          <a:p>
            <a:pPr lvl="1"/>
            <a:r>
              <a:rPr lang="pt-PT" dirty="0" smtClean="0"/>
              <a:t>Computação Gráfica foto-realística</a:t>
            </a:r>
          </a:p>
          <a:p>
            <a:pPr lvl="1"/>
            <a:endParaRPr lang="pt-PT" dirty="0" smtClean="0"/>
          </a:p>
          <a:p>
            <a:pPr marL="457200" lvl="1" indent="0">
              <a:buNone/>
            </a:pPr>
            <a:endParaRPr lang="pt-PT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endParaRPr lang="pt-PT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4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Unidades Curriculares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Técnicas Avançadas</a:t>
            </a:r>
          </a:p>
          <a:p>
            <a:pPr marL="457200" lvl="1" indent="0">
              <a:buNone/>
            </a:pPr>
            <a:r>
              <a:rPr lang="pt-PT" dirty="0" smtClean="0">
                <a:solidFill>
                  <a:schemeClr val="bg1">
                    <a:lumMod val="50000"/>
                  </a:schemeClr>
                </a:solidFill>
              </a:rPr>
              <a:t>Jorge Gustavo (DI) e Vitor Alves (DI)</a:t>
            </a:r>
          </a:p>
          <a:p>
            <a:pPr marL="457200" lvl="1" indent="0">
              <a:buNone/>
            </a:pPr>
            <a:endParaRPr lang="pt-PT" dirty="0" smtClean="0"/>
          </a:p>
          <a:p>
            <a:pPr lvl="1"/>
            <a:r>
              <a:rPr lang="pt-PT" dirty="0" smtClean="0"/>
              <a:t>Sistemas de imagem médica</a:t>
            </a:r>
          </a:p>
          <a:p>
            <a:pPr lvl="1"/>
            <a:r>
              <a:rPr lang="pt-PT" dirty="0" smtClean="0"/>
              <a:t>Sistemas geo-referenciados</a:t>
            </a:r>
          </a:p>
          <a:p>
            <a:pPr lvl="1"/>
            <a:r>
              <a:rPr lang="pt-PT" dirty="0" smtClean="0"/>
              <a:t>Casos de estudo de processamento de imagem</a:t>
            </a:r>
          </a:p>
          <a:p>
            <a:pPr lvl="1"/>
            <a:r>
              <a:rPr lang="pt-PT" dirty="0" smtClean="0"/>
              <a:t>WebGL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7809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Computação</a:t>
            </a:r>
            <a:r>
              <a:rPr lang="en-US" dirty="0" smtClean="0"/>
              <a:t> </a:t>
            </a:r>
            <a:r>
              <a:rPr lang="en-US" dirty="0" err="1" smtClean="0"/>
              <a:t>Gráfica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 </a:t>
            </a:r>
            <a:r>
              <a:rPr lang="en-US" dirty="0" err="1" smtClean="0"/>
              <a:t>depois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16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 </a:t>
            </a:r>
            <a:r>
              <a:rPr lang="en-US" dirty="0" err="1"/>
              <a:t>depois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Lá</a:t>
            </a:r>
            <a:r>
              <a:rPr lang="en-US" dirty="0" smtClean="0"/>
              <a:t> fora …</a:t>
            </a:r>
          </a:p>
          <a:p>
            <a:endParaRPr lang="en-US" dirty="0"/>
          </a:p>
          <a:p>
            <a:pPr lvl="1"/>
            <a:r>
              <a:rPr lang="en-US" dirty="0" smtClean="0"/>
              <a:t>Phillips (</a:t>
            </a:r>
            <a:r>
              <a:rPr lang="en-US" dirty="0" err="1" smtClean="0"/>
              <a:t>Holanda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Samsung (</a:t>
            </a:r>
            <a:r>
              <a:rPr lang="en-US" dirty="0" err="1" smtClean="0"/>
              <a:t>Coreia</a:t>
            </a:r>
            <a:r>
              <a:rPr lang="en-US" dirty="0" smtClean="0"/>
              <a:t> do Norte)</a:t>
            </a:r>
          </a:p>
          <a:p>
            <a:pPr lvl="1"/>
            <a:r>
              <a:rPr lang="en-US" dirty="0" err="1" smtClean="0"/>
              <a:t>Crytek</a:t>
            </a:r>
            <a:r>
              <a:rPr lang="en-US" dirty="0" smtClean="0"/>
              <a:t> (</a:t>
            </a:r>
            <a:r>
              <a:rPr lang="en-US" dirty="0" err="1" smtClean="0"/>
              <a:t>Alemanha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93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 </a:t>
            </a:r>
            <a:r>
              <a:rPr lang="en-GB" dirty="0" err="1" smtClean="0"/>
              <a:t>depois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Lá</a:t>
            </a:r>
            <a:r>
              <a:rPr lang="en-GB" dirty="0" smtClean="0"/>
              <a:t> fora … </a:t>
            </a:r>
            <a:r>
              <a:rPr lang="en-GB" dirty="0" err="1" smtClean="0"/>
              <a:t>precisam</a:t>
            </a:r>
            <a:r>
              <a:rPr lang="en-GB" dirty="0" smtClean="0"/>
              <a:t> de </a:t>
            </a:r>
            <a:r>
              <a:rPr lang="en-GB" dirty="0" err="1" smtClean="0"/>
              <a:t>vocês</a:t>
            </a:r>
            <a:r>
              <a:rPr lang="en-GB" dirty="0" smtClean="0"/>
              <a:t> </a:t>
            </a:r>
            <a:r>
              <a:rPr lang="en-GB" dirty="0" smtClean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13176"/>
            <a:ext cx="2991222" cy="153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45224"/>
            <a:ext cx="3621338" cy="12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41" y="3933056"/>
            <a:ext cx="2586934" cy="166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ARF\Desktop\silver-apple-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83948"/>
            <a:ext cx="1384624" cy="172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RF\Desktop\pixar-logo-500x37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1" b="35791"/>
          <a:stretch/>
        </p:blipFill>
        <p:spPr bwMode="auto">
          <a:xfrm>
            <a:off x="3857791" y="2546590"/>
            <a:ext cx="4762500" cy="100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31" y="3645024"/>
            <a:ext cx="3621811" cy="147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ARF\Desktop\351px-Nvidia_logo.svg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38" y="4581128"/>
            <a:ext cx="1921744" cy="141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RF\Desktop\imgres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2" t="32339" r="14967" b="33830"/>
          <a:stretch/>
        </p:blipFill>
        <p:spPr bwMode="auto">
          <a:xfrm>
            <a:off x="2470873" y="2248360"/>
            <a:ext cx="2320505" cy="4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3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364</Words>
  <Application>Microsoft Office PowerPoint</Application>
  <PresentationFormat>On-screen Show (4:3)</PresentationFormat>
  <Paragraphs>103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Computação Gráfica</vt:lpstr>
      <vt:lpstr>Unidades Curriculares</vt:lpstr>
      <vt:lpstr>Unidades Curriculares</vt:lpstr>
      <vt:lpstr>Unidades Curriculares</vt:lpstr>
      <vt:lpstr>Unidades Curriculares</vt:lpstr>
      <vt:lpstr>Unidades Curriculares</vt:lpstr>
      <vt:lpstr> Computação Gráfica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E depois?</vt:lpstr>
      <vt:lpstr>Made in Portugal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arf</dc:creator>
  <cp:lastModifiedBy>ARF</cp:lastModifiedBy>
  <cp:revision>55</cp:revision>
  <dcterms:created xsi:type="dcterms:W3CDTF">2011-09-28T09:28:40Z</dcterms:created>
  <dcterms:modified xsi:type="dcterms:W3CDTF">2014-09-16T01:58:27Z</dcterms:modified>
</cp:coreProperties>
</file>